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6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984A56-0424-4C14-A4E6-6E1502E2453E}" type="datetimeFigureOut">
              <a:rPr lang="nb-NO" smtClean="0"/>
              <a:pPr/>
              <a:t>04.03.2014</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AF14DE-44BB-4700-AB31-26A4EA2D663A}" type="slidenum">
              <a:rPr lang="nb-NO" smtClean="0"/>
              <a:pPr/>
              <a:t>‹#›</a:t>
            </a:fld>
            <a:endParaRPr lang="nb-NO"/>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BEAF14DE-44BB-4700-AB31-26A4EA2D663A}" type="slidenum">
              <a:rPr lang="nb-NO" smtClean="0"/>
              <a:pPr/>
              <a:t>1</a:t>
            </a:fld>
            <a:endParaRPr lang="nb-N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BEAF14DE-44BB-4700-AB31-26A4EA2D663A}" type="slidenum">
              <a:rPr lang="nb-NO" smtClean="0"/>
              <a:pPr/>
              <a:t>2</a:t>
            </a:fld>
            <a:endParaRPr lang="nb-N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BEAF14DE-44BB-4700-AB31-26A4EA2D663A}" type="slidenum">
              <a:rPr lang="nb-NO" smtClean="0"/>
              <a:pPr/>
              <a:t>3</a:t>
            </a:fld>
            <a:endParaRPr lang="nb-N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BEAF14DE-44BB-4700-AB31-26A4EA2D663A}" type="slidenum">
              <a:rPr lang="nb-NO" smtClean="0"/>
              <a:pPr/>
              <a:t>4</a:t>
            </a:fld>
            <a:endParaRPr lang="nb-N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BEAF14DE-44BB-4700-AB31-26A4EA2D663A}" type="slidenum">
              <a:rPr lang="nb-NO" smtClean="0"/>
              <a:pPr/>
              <a:t>5</a:t>
            </a:fld>
            <a:endParaRPr lang="nb-NO"/>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BEAF14DE-44BB-4700-AB31-26A4EA2D663A}" type="slidenum">
              <a:rPr lang="nb-NO" smtClean="0"/>
              <a:pPr/>
              <a:t>6</a:t>
            </a:fld>
            <a:endParaRPr lang="nb-NO"/>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BEAF14DE-44BB-4700-AB31-26A4EA2D663A}" type="slidenum">
              <a:rPr lang="nb-NO" smtClean="0"/>
              <a:pPr/>
              <a:t>7</a:t>
            </a:fld>
            <a:endParaRPr lang="nb-NO"/>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BEAF14DE-44BB-4700-AB31-26A4EA2D663A}" type="slidenum">
              <a:rPr lang="nb-NO" smtClean="0"/>
              <a:pPr/>
              <a:t>8</a:t>
            </a:fld>
            <a:endParaRPr lang="nb-NO"/>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BEAF14DE-44BB-4700-AB31-26A4EA2D663A}" type="slidenum">
              <a:rPr lang="nb-NO" smtClean="0"/>
              <a:pPr/>
              <a:t>9</a:t>
            </a:fld>
            <a:endParaRPr lang="nb-NO"/>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sp>
        <p:nvSpPr>
          <p:cNvPr id="10" name="Rettvinklet trekant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tel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nb-NO" smtClean="0"/>
              <a:t>Klikk for å redigere tittelstil</a:t>
            </a:r>
            <a:endParaRPr kumimoji="0" lang="en-US"/>
          </a:p>
        </p:txBody>
      </p:sp>
      <p:sp>
        <p:nvSpPr>
          <p:cNvPr id="17" name="Undertittel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b-NO" smtClean="0"/>
              <a:t>Klikk for å redigere undertittelstil i malen</a:t>
            </a:r>
            <a:endParaRPr kumimoji="0" lang="en-US"/>
          </a:p>
        </p:txBody>
      </p:sp>
      <p:grpSp>
        <p:nvGrpSpPr>
          <p:cNvPr id="2" name="Gruppe 1"/>
          <p:cNvGrpSpPr/>
          <p:nvPr/>
        </p:nvGrpSpPr>
        <p:grpSpPr>
          <a:xfrm>
            <a:off x="-3765" y="4953000"/>
            <a:ext cx="9147765" cy="1912088"/>
            <a:chOff x="-3765" y="4832896"/>
            <a:chExt cx="9147765" cy="2032192"/>
          </a:xfrm>
        </p:grpSpPr>
        <p:sp>
          <p:nvSpPr>
            <p:cNvPr id="7" name="Frihånds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ihånds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ihånds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Rett linje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Plassholder for dato 29"/>
          <p:cNvSpPr>
            <a:spLocks noGrp="1"/>
          </p:cNvSpPr>
          <p:nvPr>
            <p:ph type="dt" sz="half" idx="10"/>
          </p:nvPr>
        </p:nvSpPr>
        <p:spPr/>
        <p:txBody>
          <a:bodyPr/>
          <a:lstStyle>
            <a:lvl1pPr>
              <a:defRPr>
                <a:solidFill>
                  <a:srgbClr val="FFFFFF"/>
                </a:solidFill>
              </a:defRPr>
            </a:lvl1pPr>
            <a:extLst/>
          </a:lstStyle>
          <a:p>
            <a:fld id="{060EFF4E-3174-48CC-9693-2E840E9DDE1A}" type="datetimeFigureOut">
              <a:rPr lang="nb-NO" smtClean="0"/>
              <a:pPr/>
              <a:t>04.03.2014</a:t>
            </a:fld>
            <a:endParaRPr lang="nb-NO"/>
          </a:p>
        </p:txBody>
      </p:sp>
      <p:sp>
        <p:nvSpPr>
          <p:cNvPr id="19" name="Plassholder for bunntekst 18"/>
          <p:cNvSpPr>
            <a:spLocks noGrp="1"/>
          </p:cNvSpPr>
          <p:nvPr>
            <p:ph type="ftr" sz="quarter" idx="11"/>
          </p:nvPr>
        </p:nvSpPr>
        <p:spPr/>
        <p:txBody>
          <a:bodyPr/>
          <a:lstStyle>
            <a:lvl1pPr>
              <a:defRPr>
                <a:solidFill>
                  <a:schemeClr val="accent1">
                    <a:tint val="20000"/>
                  </a:schemeClr>
                </a:solidFill>
              </a:defRPr>
            </a:lvl1pPr>
            <a:extLst/>
          </a:lstStyle>
          <a:p>
            <a:endParaRPr lang="nb-NO"/>
          </a:p>
        </p:txBody>
      </p:sp>
      <p:sp>
        <p:nvSpPr>
          <p:cNvPr id="27" name="Plassholder for lysbildenummer 26"/>
          <p:cNvSpPr>
            <a:spLocks noGrp="1"/>
          </p:cNvSpPr>
          <p:nvPr>
            <p:ph type="sldNum" sz="quarter" idx="12"/>
          </p:nvPr>
        </p:nvSpPr>
        <p:spPr/>
        <p:txBody>
          <a:bodyPr/>
          <a:lstStyle>
            <a:lvl1pPr>
              <a:defRPr>
                <a:solidFill>
                  <a:srgbClr val="FFFFFF"/>
                </a:solidFill>
              </a:defRPr>
            </a:lvl1pPr>
            <a:extLst/>
          </a:lstStyle>
          <a:p>
            <a:fld id="{FBCB44B0-8729-4A6A-83F8-6739E459AF6D}" type="slidenum">
              <a:rPr lang="nb-NO" smtClean="0"/>
              <a:pPr/>
              <a:t>‹#›</a:t>
            </a:fld>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extLst/>
          </a:lstStyle>
          <a:p>
            <a:r>
              <a:rPr kumimoji="0" lang="nb-NO" smtClean="0"/>
              <a:t>Klikk for å redigere tittelstil</a:t>
            </a:r>
            <a:endParaRPr kumimoji="0" lang="en-US"/>
          </a:p>
        </p:txBody>
      </p:sp>
      <p:sp>
        <p:nvSpPr>
          <p:cNvPr id="3" name="Plassholder for loddrett tekst 2"/>
          <p:cNvSpPr>
            <a:spLocks noGrp="1"/>
          </p:cNvSpPr>
          <p:nvPr>
            <p:ph type="body" orient="vert" idx="1"/>
          </p:nvPr>
        </p:nvSpPr>
        <p:spPr>
          <a:xfrm>
            <a:off x="457200" y="1481329"/>
            <a:ext cx="8229600" cy="4386071"/>
          </a:xfrm>
        </p:spPr>
        <p:txBody>
          <a:bodyPr vert="eaVert"/>
          <a:lstStyle>
            <a:extLst/>
          </a:lstStyle>
          <a:p>
            <a:pPr lvl="0" eaLnBrk="1" latinLnBrk="0" hangingPunct="1"/>
            <a:r>
              <a:rPr lang="nb-NO" smtClean="0"/>
              <a:t>Klikk for å redigere tekststiler i malen</a:t>
            </a:r>
          </a:p>
          <a:p>
            <a:pPr lvl="1" eaLnBrk="1" latinLnBrk="0" hangingPunct="1"/>
            <a:r>
              <a:rPr lang="nb-NO" smtClean="0"/>
              <a:t>Andre nivå</a:t>
            </a:r>
          </a:p>
          <a:p>
            <a:pPr lvl="2" eaLnBrk="1" latinLnBrk="0" hangingPunct="1"/>
            <a:r>
              <a:rPr lang="nb-NO" smtClean="0"/>
              <a:t>Tredje nivå</a:t>
            </a:r>
          </a:p>
          <a:p>
            <a:pPr lvl="3" eaLnBrk="1" latinLnBrk="0" hangingPunct="1"/>
            <a:r>
              <a:rPr lang="nb-NO" smtClean="0"/>
              <a:t>Fjerde nivå</a:t>
            </a:r>
          </a:p>
          <a:p>
            <a:pPr lvl="4" eaLnBrk="1" latinLnBrk="0" hangingPunct="1"/>
            <a:r>
              <a:rPr lang="nb-NO" smtClean="0"/>
              <a:t>Femte nivå</a:t>
            </a:r>
            <a:endParaRPr kumimoji="0" lang="en-US"/>
          </a:p>
        </p:txBody>
      </p:sp>
      <p:sp>
        <p:nvSpPr>
          <p:cNvPr id="4" name="Plassholder for dato 3"/>
          <p:cNvSpPr>
            <a:spLocks noGrp="1"/>
          </p:cNvSpPr>
          <p:nvPr>
            <p:ph type="dt" sz="half" idx="10"/>
          </p:nvPr>
        </p:nvSpPr>
        <p:spPr/>
        <p:txBody>
          <a:bodyPr/>
          <a:lstStyle>
            <a:extLst/>
          </a:lstStyle>
          <a:p>
            <a:fld id="{060EFF4E-3174-48CC-9693-2E840E9DDE1A}" type="datetimeFigureOut">
              <a:rPr lang="nb-NO" smtClean="0"/>
              <a:pPr/>
              <a:t>04.03.2014</a:t>
            </a:fld>
            <a:endParaRPr lang="nb-NO"/>
          </a:p>
        </p:txBody>
      </p:sp>
      <p:sp>
        <p:nvSpPr>
          <p:cNvPr id="5" name="Plassholder for bunntekst 4"/>
          <p:cNvSpPr>
            <a:spLocks noGrp="1"/>
          </p:cNvSpPr>
          <p:nvPr>
            <p:ph type="ftr" sz="quarter" idx="11"/>
          </p:nvPr>
        </p:nvSpPr>
        <p:spPr/>
        <p:txBody>
          <a:bodyPr/>
          <a:lstStyle>
            <a:extLst/>
          </a:lstStyle>
          <a:p>
            <a:endParaRPr lang="nb-NO"/>
          </a:p>
        </p:txBody>
      </p:sp>
      <p:sp>
        <p:nvSpPr>
          <p:cNvPr id="6" name="Plassholder for lysbildenummer 5"/>
          <p:cNvSpPr>
            <a:spLocks noGrp="1"/>
          </p:cNvSpPr>
          <p:nvPr>
            <p:ph type="sldNum" sz="quarter" idx="12"/>
          </p:nvPr>
        </p:nvSpPr>
        <p:spPr/>
        <p:txBody>
          <a:bodyPr/>
          <a:lstStyle>
            <a:extLst/>
          </a:lstStyle>
          <a:p>
            <a:fld id="{FBCB44B0-8729-4A6A-83F8-6739E459AF6D}" type="slidenum">
              <a:rPr lang="nb-NO" smtClean="0"/>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844013" y="274640"/>
            <a:ext cx="1777470" cy="5592761"/>
          </a:xfrm>
        </p:spPr>
        <p:txBody>
          <a:bodyPr vert="eaVert"/>
          <a:lstStyle>
            <a:extLst/>
          </a:lstStyle>
          <a:p>
            <a:r>
              <a:rPr kumimoji="0" lang="nb-NO" smtClean="0"/>
              <a:t>Klikk for å redigere tittelstil</a:t>
            </a:r>
            <a:endParaRPr kumimoji="0" lang="en-US"/>
          </a:p>
        </p:txBody>
      </p:sp>
      <p:sp>
        <p:nvSpPr>
          <p:cNvPr id="3" name="Plassholder for loddrett tekst 2"/>
          <p:cNvSpPr>
            <a:spLocks noGrp="1"/>
          </p:cNvSpPr>
          <p:nvPr>
            <p:ph type="body" orient="vert" idx="1"/>
          </p:nvPr>
        </p:nvSpPr>
        <p:spPr>
          <a:xfrm>
            <a:off x="457200" y="274641"/>
            <a:ext cx="6324600" cy="5592760"/>
          </a:xfrm>
        </p:spPr>
        <p:txBody>
          <a:bodyPr vert="eaVert"/>
          <a:lstStyle>
            <a:extLst/>
          </a:lstStyle>
          <a:p>
            <a:pPr lvl="0" eaLnBrk="1" latinLnBrk="0" hangingPunct="1"/>
            <a:r>
              <a:rPr lang="nb-NO" smtClean="0"/>
              <a:t>Klikk for å redigere tekststiler i malen</a:t>
            </a:r>
          </a:p>
          <a:p>
            <a:pPr lvl="1" eaLnBrk="1" latinLnBrk="0" hangingPunct="1"/>
            <a:r>
              <a:rPr lang="nb-NO" smtClean="0"/>
              <a:t>Andre nivå</a:t>
            </a:r>
          </a:p>
          <a:p>
            <a:pPr lvl="2" eaLnBrk="1" latinLnBrk="0" hangingPunct="1"/>
            <a:r>
              <a:rPr lang="nb-NO" smtClean="0"/>
              <a:t>Tredje nivå</a:t>
            </a:r>
          </a:p>
          <a:p>
            <a:pPr lvl="3" eaLnBrk="1" latinLnBrk="0" hangingPunct="1"/>
            <a:r>
              <a:rPr lang="nb-NO" smtClean="0"/>
              <a:t>Fjerde nivå</a:t>
            </a:r>
          </a:p>
          <a:p>
            <a:pPr lvl="4" eaLnBrk="1" latinLnBrk="0" hangingPunct="1"/>
            <a:r>
              <a:rPr lang="nb-NO" smtClean="0"/>
              <a:t>Femte nivå</a:t>
            </a:r>
            <a:endParaRPr kumimoji="0" lang="en-US"/>
          </a:p>
        </p:txBody>
      </p:sp>
      <p:sp>
        <p:nvSpPr>
          <p:cNvPr id="4" name="Plassholder for dato 3"/>
          <p:cNvSpPr>
            <a:spLocks noGrp="1"/>
          </p:cNvSpPr>
          <p:nvPr>
            <p:ph type="dt" sz="half" idx="10"/>
          </p:nvPr>
        </p:nvSpPr>
        <p:spPr/>
        <p:txBody>
          <a:bodyPr/>
          <a:lstStyle>
            <a:extLst/>
          </a:lstStyle>
          <a:p>
            <a:fld id="{060EFF4E-3174-48CC-9693-2E840E9DDE1A}" type="datetimeFigureOut">
              <a:rPr lang="nb-NO" smtClean="0"/>
              <a:pPr/>
              <a:t>04.03.2014</a:t>
            </a:fld>
            <a:endParaRPr lang="nb-NO"/>
          </a:p>
        </p:txBody>
      </p:sp>
      <p:sp>
        <p:nvSpPr>
          <p:cNvPr id="5" name="Plassholder for bunntekst 4"/>
          <p:cNvSpPr>
            <a:spLocks noGrp="1"/>
          </p:cNvSpPr>
          <p:nvPr>
            <p:ph type="ftr" sz="quarter" idx="11"/>
          </p:nvPr>
        </p:nvSpPr>
        <p:spPr/>
        <p:txBody>
          <a:bodyPr/>
          <a:lstStyle>
            <a:extLst/>
          </a:lstStyle>
          <a:p>
            <a:endParaRPr lang="nb-NO"/>
          </a:p>
        </p:txBody>
      </p:sp>
      <p:sp>
        <p:nvSpPr>
          <p:cNvPr id="6" name="Plassholder for lysbildenummer 5"/>
          <p:cNvSpPr>
            <a:spLocks noGrp="1"/>
          </p:cNvSpPr>
          <p:nvPr>
            <p:ph type="sldNum" sz="quarter" idx="12"/>
          </p:nvPr>
        </p:nvSpPr>
        <p:spPr/>
        <p:txBody>
          <a:bodyPr/>
          <a:lstStyle>
            <a:extLst/>
          </a:lstStyle>
          <a:p>
            <a:fld id="{FBCB44B0-8729-4A6A-83F8-6739E459AF6D}" type="slidenum">
              <a:rPr lang="nb-NO" smtClean="0"/>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3" name="Plassholder for innhold 2"/>
          <p:cNvSpPr>
            <a:spLocks noGrp="1"/>
          </p:cNvSpPr>
          <p:nvPr>
            <p:ph idx="1"/>
          </p:nvPr>
        </p:nvSpPr>
        <p:spPr/>
        <p:txBody>
          <a:bodyPr/>
          <a:lstStyle>
            <a:extLst/>
          </a:lstStyle>
          <a:p>
            <a:pPr lvl="0" eaLnBrk="1" latinLnBrk="0" hangingPunct="1"/>
            <a:r>
              <a:rPr lang="nb-NO" smtClean="0"/>
              <a:t>Klikk for å redigere tekststiler i malen</a:t>
            </a:r>
          </a:p>
          <a:p>
            <a:pPr lvl="1" eaLnBrk="1" latinLnBrk="0" hangingPunct="1"/>
            <a:r>
              <a:rPr lang="nb-NO" smtClean="0"/>
              <a:t>Andre nivå</a:t>
            </a:r>
          </a:p>
          <a:p>
            <a:pPr lvl="2" eaLnBrk="1" latinLnBrk="0" hangingPunct="1"/>
            <a:r>
              <a:rPr lang="nb-NO" smtClean="0"/>
              <a:t>Tredje nivå</a:t>
            </a:r>
          </a:p>
          <a:p>
            <a:pPr lvl="3" eaLnBrk="1" latinLnBrk="0" hangingPunct="1"/>
            <a:r>
              <a:rPr lang="nb-NO" smtClean="0"/>
              <a:t>Fjerde nivå</a:t>
            </a:r>
          </a:p>
          <a:p>
            <a:pPr lvl="4" eaLnBrk="1" latinLnBrk="0" hangingPunct="1"/>
            <a:r>
              <a:rPr lang="nb-NO" smtClean="0"/>
              <a:t>Femte nivå</a:t>
            </a:r>
            <a:endParaRPr kumimoji="0" lang="en-US"/>
          </a:p>
        </p:txBody>
      </p:sp>
      <p:sp>
        <p:nvSpPr>
          <p:cNvPr id="4" name="Plassholder for dato 3"/>
          <p:cNvSpPr>
            <a:spLocks noGrp="1"/>
          </p:cNvSpPr>
          <p:nvPr>
            <p:ph type="dt" sz="half" idx="10"/>
          </p:nvPr>
        </p:nvSpPr>
        <p:spPr/>
        <p:txBody>
          <a:bodyPr/>
          <a:lstStyle>
            <a:extLst/>
          </a:lstStyle>
          <a:p>
            <a:fld id="{060EFF4E-3174-48CC-9693-2E840E9DDE1A}" type="datetimeFigureOut">
              <a:rPr lang="nb-NO" smtClean="0"/>
              <a:pPr/>
              <a:t>04.03.2014</a:t>
            </a:fld>
            <a:endParaRPr lang="nb-NO"/>
          </a:p>
        </p:txBody>
      </p:sp>
      <p:sp>
        <p:nvSpPr>
          <p:cNvPr id="5" name="Plassholder for bunntekst 4"/>
          <p:cNvSpPr>
            <a:spLocks noGrp="1"/>
          </p:cNvSpPr>
          <p:nvPr>
            <p:ph type="ftr" sz="quarter" idx="11"/>
          </p:nvPr>
        </p:nvSpPr>
        <p:spPr/>
        <p:txBody>
          <a:bodyPr/>
          <a:lstStyle>
            <a:extLst/>
          </a:lstStyle>
          <a:p>
            <a:endParaRPr lang="nb-NO"/>
          </a:p>
        </p:txBody>
      </p:sp>
      <p:sp>
        <p:nvSpPr>
          <p:cNvPr id="6" name="Plassholder for lysbildenummer 5"/>
          <p:cNvSpPr>
            <a:spLocks noGrp="1"/>
          </p:cNvSpPr>
          <p:nvPr>
            <p:ph type="sldNum" sz="quarter" idx="12"/>
          </p:nvPr>
        </p:nvSpPr>
        <p:spPr/>
        <p:txBody>
          <a:bodyPr/>
          <a:lstStyle>
            <a:extLst/>
          </a:lstStyle>
          <a:p>
            <a:fld id="{FBCB44B0-8729-4A6A-83F8-6739E459AF6D}" type="slidenum">
              <a:rPr lang="nb-NO" smtClean="0"/>
              <a:pPr/>
              <a:t>‹#›</a:t>
            </a:fld>
            <a:endParaRPr lang="nb-NO"/>
          </a:p>
        </p:txBody>
      </p:sp>
      <p:sp>
        <p:nvSpPr>
          <p:cNvPr id="7" name="Tittel 6"/>
          <p:cNvSpPr>
            <a:spLocks noGrp="1"/>
          </p:cNvSpPr>
          <p:nvPr>
            <p:ph type="title"/>
          </p:nvPr>
        </p:nvSpPr>
        <p:spPr/>
        <p:txBody>
          <a:bodyPr rtlCol="0"/>
          <a:lstStyle>
            <a:extLst/>
          </a:lstStyle>
          <a:p>
            <a:r>
              <a:rPr kumimoji="0" lang="nb-NO" smtClean="0"/>
              <a:t>Klikk for å redigere tittelstil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bg>
      <p:bgRef idx="1002">
        <a:schemeClr val="bg1"/>
      </p:bgRef>
    </p:bg>
    <p:spTree>
      <p:nvGrpSpPr>
        <p:cNvPr id="1" name=""/>
        <p:cNvGrpSpPr/>
        <p:nvPr/>
      </p:nvGrpSpPr>
      <p:grpSpPr>
        <a:xfrm>
          <a:off x="0" y="0"/>
          <a:ext cx="0" cy="0"/>
          <a:chOff x="0" y="0"/>
          <a:chExt cx="0" cy="0"/>
        </a:xfrm>
      </p:grpSpPr>
      <p:sp>
        <p:nvSpPr>
          <p:cNvPr id="2" name="Tittel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nb-NO" smtClean="0"/>
              <a:t>Klikk for å redigere tittelstil</a:t>
            </a:r>
            <a:endParaRPr kumimoji="0" lang="en-US"/>
          </a:p>
        </p:txBody>
      </p:sp>
      <p:sp>
        <p:nvSpPr>
          <p:cNvPr id="3" name="Plassholder for teks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b-NO" smtClean="0"/>
              <a:t>Klikk for å redigere tekststiler i malen</a:t>
            </a:r>
          </a:p>
        </p:txBody>
      </p:sp>
      <p:sp>
        <p:nvSpPr>
          <p:cNvPr id="4" name="Plassholder for dato 3"/>
          <p:cNvSpPr>
            <a:spLocks noGrp="1"/>
          </p:cNvSpPr>
          <p:nvPr>
            <p:ph type="dt" sz="half" idx="10"/>
          </p:nvPr>
        </p:nvSpPr>
        <p:spPr/>
        <p:txBody>
          <a:bodyPr/>
          <a:lstStyle>
            <a:extLst/>
          </a:lstStyle>
          <a:p>
            <a:fld id="{060EFF4E-3174-48CC-9693-2E840E9DDE1A}" type="datetimeFigureOut">
              <a:rPr lang="nb-NO" smtClean="0"/>
              <a:pPr/>
              <a:t>04.03.2014</a:t>
            </a:fld>
            <a:endParaRPr lang="nb-NO"/>
          </a:p>
        </p:txBody>
      </p:sp>
      <p:sp>
        <p:nvSpPr>
          <p:cNvPr id="5" name="Plassholder for bunntekst 4"/>
          <p:cNvSpPr>
            <a:spLocks noGrp="1"/>
          </p:cNvSpPr>
          <p:nvPr>
            <p:ph type="ftr" sz="quarter" idx="11"/>
          </p:nvPr>
        </p:nvSpPr>
        <p:spPr/>
        <p:txBody>
          <a:bodyPr/>
          <a:lstStyle>
            <a:extLst/>
          </a:lstStyle>
          <a:p>
            <a:endParaRPr lang="nb-NO"/>
          </a:p>
        </p:txBody>
      </p:sp>
      <p:sp>
        <p:nvSpPr>
          <p:cNvPr id="6" name="Plassholder for lysbildenummer 5"/>
          <p:cNvSpPr>
            <a:spLocks noGrp="1"/>
          </p:cNvSpPr>
          <p:nvPr>
            <p:ph type="sldNum" sz="quarter" idx="12"/>
          </p:nvPr>
        </p:nvSpPr>
        <p:spPr/>
        <p:txBody>
          <a:bodyPr/>
          <a:lstStyle>
            <a:extLst/>
          </a:lstStyle>
          <a:p>
            <a:fld id="{FBCB44B0-8729-4A6A-83F8-6739E459AF6D}" type="slidenum">
              <a:rPr lang="nb-NO" smtClean="0"/>
              <a:pPr/>
              <a:t>‹#›</a:t>
            </a:fld>
            <a:endParaRPr lang="nb-NO"/>
          </a:p>
        </p:txBody>
      </p:sp>
      <p:sp>
        <p:nvSpPr>
          <p:cNvPr id="7" name="Vinkelteg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Vinkelteg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bg>
      <p:bgRef idx="1002">
        <a:schemeClr val="bg1"/>
      </p:bgRef>
    </p:bg>
    <p:spTree>
      <p:nvGrpSpPr>
        <p:cNvPr id="1" name=""/>
        <p:cNvGrpSpPr/>
        <p:nvPr/>
      </p:nvGrpSpPr>
      <p:grpSpPr>
        <a:xfrm>
          <a:off x="0" y="0"/>
          <a:ext cx="0" cy="0"/>
          <a:chOff x="0" y="0"/>
          <a:chExt cx="0" cy="0"/>
        </a:xfrm>
      </p:grpSpPr>
      <p:sp>
        <p:nvSpPr>
          <p:cNvPr id="3" name="Plassholder for innhold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b-NO" smtClean="0"/>
              <a:t>Klikk for å redigere tekststiler i malen</a:t>
            </a:r>
          </a:p>
          <a:p>
            <a:pPr lvl="1" eaLnBrk="1" latinLnBrk="0" hangingPunct="1"/>
            <a:r>
              <a:rPr lang="nb-NO" smtClean="0"/>
              <a:t>Andre nivå</a:t>
            </a:r>
          </a:p>
          <a:p>
            <a:pPr lvl="2" eaLnBrk="1" latinLnBrk="0" hangingPunct="1"/>
            <a:r>
              <a:rPr lang="nb-NO" smtClean="0"/>
              <a:t>Tredje nivå</a:t>
            </a:r>
          </a:p>
          <a:p>
            <a:pPr lvl="3" eaLnBrk="1" latinLnBrk="0" hangingPunct="1"/>
            <a:r>
              <a:rPr lang="nb-NO" smtClean="0"/>
              <a:t>Fjerde nivå</a:t>
            </a:r>
          </a:p>
          <a:p>
            <a:pPr lvl="4" eaLnBrk="1" latinLnBrk="0" hangingPunct="1"/>
            <a:r>
              <a:rPr lang="nb-NO" smtClean="0"/>
              <a:t>Femte nivå</a:t>
            </a:r>
            <a:endParaRPr kumimoji="0" lang="en-US"/>
          </a:p>
        </p:txBody>
      </p:sp>
      <p:sp>
        <p:nvSpPr>
          <p:cNvPr id="4" name="Plassholder for innhold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b-NO" smtClean="0"/>
              <a:t>Klikk for å redigere tekststiler i malen</a:t>
            </a:r>
          </a:p>
          <a:p>
            <a:pPr lvl="1" eaLnBrk="1" latinLnBrk="0" hangingPunct="1"/>
            <a:r>
              <a:rPr lang="nb-NO" smtClean="0"/>
              <a:t>Andre nivå</a:t>
            </a:r>
          </a:p>
          <a:p>
            <a:pPr lvl="2" eaLnBrk="1" latinLnBrk="0" hangingPunct="1"/>
            <a:r>
              <a:rPr lang="nb-NO" smtClean="0"/>
              <a:t>Tredje nivå</a:t>
            </a:r>
          </a:p>
          <a:p>
            <a:pPr lvl="3" eaLnBrk="1" latinLnBrk="0" hangingPunct="1"/>
            <a:r>
              <a:rPr lang="nb-NO" smtClean="0"/>
              <a:t>Fjerde nivå</a:t>
            </a:r>
          </a:p>
          <a:p>
            <a:pPr lvl="4" eaLnBrk="1" latinLnBrk="0" hangingPunct="1"/>
            <a:r>
              <a:rPr lang="nb-NO" smtClean="0"/>
              <a:t>Femte nivå</a:t>
            </a:r>
            <a:endParaRPr kumimoji="0" lang="en-US"/>
          </a:p>
        </p:txBody>
      </p:sp>
      <p:sp>
        <p:nvSpPr>
          <p:cNvPr id="5" name="Plassholder for dato 4"/>
          <p:cNvSpPr>
            <a:spLocks noGrp="1"/>
          </p:cNvSpPr>
          <p:nvPr>
            <p:ph type="dt" sz="half" idx="10"/>
          </p:nvPr>
        </p:nvSpPr>
        <p:spPr/>
        <p:txBody>
          <a:bodyPr/>
          <a:lstStyle>
            <a:extLst/>
          </a:lstStyle>
          <a:p>
            <a:fld id="{060EFF4E-3174-48CC-9693-2E840E9DDE1A}" type="datetimeFigureOut">
              <a:rPr lang="nb-NO" smtClean="0"/>
              <a:pPr/>
              <a:t>04.03.2014</a:t>
            </a:fld>
            <a:endParaRPr lang="nb-NO"/>
          </a:p>
        </p:txBody>
      </p:sp>
      <p:sp>
        <p:nvSpPr>
          <p:cNvPr id="6" name="Plassholder for bunntekst 5"/>
          <p:cNvSpPr>
            <a:spLocks noGrp="1"/>
          </p:cNvSpPr>
          <p:nvPr>
            <p:ph type="ftr" sz="quarter" idx="11"/>
          </p:nvPr>
        </p:nvSpPr>
        <p:spPr/>
        <p:txBody>
          <a:bodyPr/>
          <a:lstStyle>
            <a:extLst/>
          </a:lstStyle>
          <a:p>
            <a:endParaRPr lang="nb-NO"/>
          </a:p>
        </p:txBody>
      </p:sp>
      <p:sp>
        <p:nvSpPr>
          <p:cNvPr id="7" name="Plassholder for lysbildenummer 6"/>
          <p:cNvSpPr>
            <a:spLocks noGrp="1"/>
          </p:cNvSpPr>
          <p:nvPr>
            <p:ph type="sldNum" sz="quarter" idx="12"/>
          </p:nvPr>
        </p:nvSpPr>
        <p:spPr/>
        <p:txBody>
          <a:bodyPr/>
          <a:lstStyle>
            <a:extLst/>
          </a:lstStyle>
          <a:p>
            <a:fld id="{FBCB44B0-8729-4A6A-83F8-6739E459AF6D}" type="slidenum">
              <a:rPr lang="nb-NO" smtClean="0"/>
              <a:pPr/>
              <a:t>‹#›</a:t>
            </a:fld>
            <a:endParaRPr lang="nb-NO"/>
          </a:p>
        </p:txBody>
      </p:sp>
      <p:sp>
        <p:nvSpPr>
          <p:cNvPr id="8" name="Tittel 7"/>
          <p:cNvSpPr>
            <a:spLocks noGrp="1"/>
          </p:cNvSpPr>
          <p:nvPr>
            <p:ph type="title"/>
          </p:nvPr>
        </p:nvSpPr>
        <p:spPr/>
        <p:txBody>
          <a:bodyPr rtlCol="0"/>
          <a:lstStyle>
            <a:extLst/>
          </a:lstStyle>
          <a:p>
            <a:r>
              <a:rPr kumimoji="0" lang="nb-NO" smtClean="0"/>
              <a:t>Klikk for å redigere tittelstil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Sammenligning">
    <p:bg>
      <p:bgRef idx="1003">
        <a:schemeClr val="bg1"/>
      </p:bgRef>
    </p:bg>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8229600" cy="1143000"/>
          </a:xfrm>
        </p:spPr>
        <p:txBody>
          <a:bodyPr anchor="ctr"/>
          <a:lstStyle>
            <a:lvl1pPr>
              <a:defRPr/>
            </a:lvl1pPr>
            <a:extLst/>
          </a:lstStyle>
          <a:p>
            <a:r>
              <a:rPr kumimoji="0" lang="nb-NO" smtClean="0"/>
              <a:t>Klikk for å redigere tittelstil</a:t>
            </a:r>
            <a:endParaRPr kumimoji="0" lang="en-US"/>
          </a:p>
        </p:txBody>
      </p:sp>
      <p:sp>
        <p:nvSpPr>
          <p:cNvPr id="3" name="Plassholder for teks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b-NO" smtClean="0"/>
              <a:t>Klikk for å redigere tekststiler i malen</a:t>
            </a:r>
          </a:p>
        </p:txBody>
      </p:sp>
      <p:sp>
        <p:nvSpPr>
          <p:cNvPr id="4" name="Plassholder for teks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b-NO" smtClean="0"/>
              <a:t>Klikk for å redigere tekststiler i malen</a:t>
            </a:r>
          </a:p>
        </p:txBody>
      </p:sp>
      <p:sp>
        <p:nvSpPr>
          <p:cNvPr id="5" name="Plassholder for innhold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nb-NO" smtClean="0"/>
              <a:t>Klikk for å redigere tekststiler i malen</a:t>
            </a:r>
          </a:p>
          <a:p>
            <a:pPr lvl="1" eaLnBrk="1" latinLnBrk="0" hangingPunct="1"/>
            <a:r>
              <a:rPr lang="nb-NO" smtClean="0"/>
              <a:t>Andre nivå</a:t>
            </a:r>
          </a:p>
          <a:p>
            <a:pPr lvl="2" eaLnBrk="1" latinLnBrk="0" hangingPunct="1"/>
            <a:r>
              <a:rPr lang="nb-NO" smtClean="0"/>
              <a:t>Tredje nivå</a:t>
            </a:r>
          </a:p>
          <a:p>
            <a:pPr lvl="3" eaLnBrk="1" latinLnBrk="0" hangingPunct="1"/>
            <a:r>
              <a:rPr lang="nb-NO" smtClean="0"/>
              <a:t>Fjerde nivå</a:t>
            </a:r>
          </a:p>
          <a:p>
            <a:pPr lvl="4" eaLnBrk="1" latinLnBrk="0" hangingPunct="1"/>
            <a:r>
              <a:rPr lang="nb-NO" smtClean="0"/>
              <a:t>Femte nivå</a:t>
            </a:r>
            <a:endParaRPr kumimoji="0" lang="en-US"/>
          </a:p>
        </p:txBody>
      </p:sp>
      <p:sp>
        <p:nvSpPr>
          <p:cNvPr id="6" name="Plassholder for innhold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nb-NO" smtClean="0"/>
              <a:t>Klikk for å redigere tekststiler i malen</a:t>
            </a:r>
          </a:p>
          <a:p>
            <a:pPr lvl="1" eaLnBrk="1" latinLnBrk="0" hangingPunct="1"/>
            <a:r>
              <a:rPr lang="nb-NO" smtClean="0"/>
              <a:t>Andre nivå</a:t>
            </a:r>
          </a:p>
          <a:p>
            <a:pPr lvl="2" eaLnBrk="1" latinLnBrk="0" hangingPunct="1"/>
            <a:r>
              <a:rPr lang="nb-NO" smtClean="0"/>
              <a:t>Tredje nivå</a:t>
            </a:r>
          </a:p>
          <a:p>
            <a:pPr lvl="3" eaLnBrk="1" latinLnBrk="0" hangingPunct="1"/>
            <a:r>
              <a:rPr lang="nb-NO" smtClean="0"/>
              <a:t>Fjerde nivå</a:t>
            </a:r>
          </a:p>
          <a:p>
            <a:pPr lvl="4" eaLnBrk="1" latinLnBrk="0" hangingPunct="1"/>
            <a:r>
              <a:rPr lang="nb-NO" smtClean="0"/>
              <a:t>Femte nivå</a:t>
            </a:r>
            <a:endParaRPr kumimoji="0" lang="en-US"/>
          </a:p>
        </p:txBody>
      </p:sp>
      <p:sp>
        <p:nvSpPr>
          <p:cNvPr id="7" name="Plassholder for dato 6"/>
          <p:cNvSpPr>
            <a:spLocks noGrp="1"/>
          </p:cNvSpPr>
          <p:nvPr>
            <p:ph type="dt" sz="half" idx="10"/>
          </p:nvPr>
        </p:nvSpPr>
        <p:spPr/>
        <p:txBody>
          <a:bodyPr/>
          <a:lstStyle>
            <a:extLst/>
          </a:lstStyle>
          <a:p>
            <a:fld id="{060EFF4E-3174-48CC-9693-2E840E9DDE1A}" type="datetimeFigureOut">
              <a:rPr lang="nb-NO" smtClean="0"/>
              <a:pPr/>
              <a:t>04.03.2014</a:t>
            </a:fld>
            <a:endParaRPr lang="nb-NO"/>
          </a:p>
        </p:txBody>
      </p:sp>
      <p:sp>
        <p:nvSpPr>
          <p:cNvPr id="8" name="Plassholder for bunntekst 7"/>
          <p:cNvSpPr>
            <a:spLocks noGrp="1"/>
          </p:cNvSpPr>
          <p:nvPr>
            <p:ph type="ftr" sz="quarter" idx="11"/>
          </p:nvPr>
        </p:nvSpPr>
        <p:spPr/>
        <p:txBody>
          <a:bodyPr/>
          <a:lstStyle>
            <a:extLst/>
          </a:lstStyle>
          <a:p>
            <a:endParaRPr lang="nb-NO"/>
          </a:p>
        </p:txBody>
      </p:sp>
      <p:sp>
        <p:nvSpPr>
          <p:cNvPr id="9" name="Plassholder for lysbildenummer 8"/>
          <p:cNvSpPr>
            <a:spLocks noGrp="1"/>
          </p:cNvSpPr>
          <p:nvPr>
            <p:ph type="sldNum" sz="quarter" idx="12"/>
          </p:nvPr>
        </p:nvSpPr>
        <p:spPr/>
        <p:txBody>
          <a:bodyPr/>
          <a:lstStyle>
            <a:extLst/>
          </a:lstStyle>
          <a:p>
            <a:fld id="{FBCB44B0-8729-4A6A-83F8-6739E459AF6D}" type="slidenum">
              <a:rPr lang="nb-NO" smtClean="0"/>
              <a:pPr/>
              <a:t>‹#›</a:t>
            </a:fld>
            <a:endParaRPr lang="nb-NO"/>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bg>
      <p:bgRef idx="1002">
        <a:schemeClr val="bg1"/>
      </p:bgRef>
    </p:bg>
    <p:spTree>
      <p:nvGrpSpPr>
        <p:cNvPr id="1" name=""/>
        <p:cNvGrpSpPr/>
        <p:nvPr/>
      </p:nvGrpSpPr>
      <p:grpSpPr>
        <a:xfrm>
          <a:off x="0" y="0"/>
          <a:ext cx="0" cy="0"/>
          <a:chOff x="0" y="0"/>
          <a:chExt cx="0" cy="0"/>
        </a:xfrm>
      </p:grpSpPr>
      <p:sp>
        <p:nvSpPr>
          <p:cNvPr id="3" name="Plassholder for dato 2"/>
          <p:cNvSpPr>
            <a:spLocks noGrp="1"/>
          </p:cNvSpPr>
          <p:nvPr>
            <p:ph type="dt" sz="half" idx="10"/>
          </p:nvPr>
        </p:nvSpPr>
        <p:spPr/>
        <p:txBody>
          <a:bodyPr/>
          <a:lstStyle>
            <a:extLst/>
          </a:lstStyle>
          <a:p>
            <a:fld id="{060EFF4E-3174-48CC-9693-2E840E9DDE1A}" type="datetimeFigureOut">
              <a:rPr lang="nb-NO" smtClean="0"/>
              <a:pPr/>
              <a:t>04.03.2014</a:t>
            </a:fld>
            <a:endParaRPr lang="nb-NO"/>
          </a:p>
        </p:txBody>
      </p:sp>
      <p:sp>
        <p:nvSpPr>
          <p:cNvPr id="4" name="Plassholder for bunntekst 3"/>
          <p:cNvSpPr>
            <a:spLocks noGrp="1"/>
          </p:cNvSpPr>
          <p:nvPr>
            <p:ph type="ftr" sz="quarter" idx="11"/>
          </p:nvPr>
        </p:nvSpPr>
        <p:spPr/>
        <p:txBody>
          <a:bodyPr/>
          <a:lstStyle>
            <a:extLst/>
          </a:lstStyle>
          <a:p>
            <a:endParaRPr lang="nb-NO"/>
          </a:p>
        </p:txBody>
      </p:sp>
      <p:sp>
        <p:nvSpPr>
          <p:cNvPr id="5" name="Plassholder for lysbildenummer 4"/>
          <p:cNvSpPr>
            <a:spLocks noGrp="1"/>
          </p:cNvSpPr>
          <p:nvPr>
            <p:ph type="sldNum" sz="quarter" idx="12"/>
          </p:nvPr>
        </p:nvSpPr>
        <p:spPr/>
        <p:txBody>
          <a:bodyPr/>
          <a:lstStyle>
            <a:extLst/>
          </a:lstStyle>
          <a:p>
            <a:fld id="{FBCB44B0-8729-4A6A-83F8-6739E459AF6D}" type="slidenum">
              <a:rPr lang="nb-NO" smtClean="0"/>
              <a:pPr/>
              <a:t>‹#›</a:t>
            </a:fld>
            <a:endParaRPr lang="nb-NO"/>
          </a:p>
        </p:txBody>
      </p:sp>
      <p:sp>
        <p:nvSpPr>
          <p:cNvPr id="6" name="Tittel 5"/>
          <p:cNvSpPr>
            <a:spLocks noGrp="1"/>
          </p:cNvSpPr>
          <p:nvPr>
            <p:ph type="title"/>
          </p:nvPr>
        </p:nvSpPr>
        <p:spPr/>
        <p:txBody>
          <a:bodyPr rtlCol="0"/>
          <a:lstStyle>
            <a:extLst/>
          </a:lstStyle>
          <a:p>
            <a:r>
              <a:rPr kumimoji="0" lang="nb-NO" smtClean="0"/>
              <a:t>Klikk for å redigere tittelstil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extLst/>
          </a:lstStyle>
          <a:p>
            <a:fld id="{060EFF4E-3174-48CC-9693-2E840E9DDE1A}" type="datetimeFigureOut">
              <a:rPr lang="nb-NO" smtClean="0"/>
              <a:pPr/>
              <a:t>04.03.2014</a:t>
            </a:fld>
            <a:endParaRPr lang="nb-NO"/>
          </a:p>
        </p:txBody>
      </p:sp>
      <p:sp>
        <p:nvSpPr>
          <p:cNvPr id="3" name="Plassholder for bunntekst 2"/>
          <p:cNvSpPr>
            <a:spLocks noGrp="1"/>
          </p:cNvSpPr>
          <p:nvPr>
            <p:ph type="ftr" sz="quarter" idx="11"/>
          </p:nvPr>
        </p:nvSpPr>
        <p:spPr/>
        <p:txBody>
          <a:bodyPr/>
          <a:lstStyle>
            <a:extLst/>
          </a:lstStyle>
          <a:p>
            <a:endParaRPr lang="nb-NO"/>
          </a:p>
        </p:txBody>
      </p:sp>
      <p:sp>
        <p:nvSpPr>
          <p:cNvPr id="4" name="Plassholder for lysbildenummer 3"/>
          <p:cNvSpPr>
            <a:spLocks noGrp="1"/>
          </p:cNvSpPr>
          <p:nvPr>
            <p:ph type="sldNum" sz="quarter" idx="12"/>
          </p:nvPr>
        </p:nvSpPr>
        <p:spPr/>
        <p:txBody>
          <a:bodyPr/>
          <a:lstStyle>
            <a:extLst/>
          </a:lstStyle>
          <a:p>
            <a:fld id="{FBCB44B0-8729-4A6A-83F8-6739E459AF6D}" type="slidenum">
              <a:rPr lang="nb-NO" smtClean="0"/>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hold med tekst">
    <p:bg>
      <p:bgRef idx="1003">
        <a:schemeClr val="bg1"/>
      </p:bgRef>
    </p:bg>
    <p:spTree>
      <p:nvGrpSpPr>
        <p:cNvPr id="1" name=""/>
        <p:cNvGrpSpPr/>
        <p:nvPr/>
      </p:nvGrpSpPr>
      <p:grpSpPr>
        <a:xfrm>
          <a:off x="0" y="0"/>
          <a:ext cx="0" cy="0"/>
          <a:chOff x="0" y="0"/>
          <a:chExt cx="0" cy="0"/>
        </a:xfrm>
      </p:grpSpPr>
      <p:sp>
        <p:nvSpPr>
          <p:cNvPr id="2" name="Tittel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nb-NO" smtClean="0"/>
              <a:t>Klikk for å redigere tittelstil</a:t>
            </a:r>
            <a:endParaRPr kumimoji="0" lang="en-US"/>
          </a:p>
        </p:txBody>
      </p:sp>
      <p:sp>
        <p:nvSpPr>
          <p:cNvPr id="3" name="Plassholder for teks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nb-NO" smtClean="0"/>
              <a:t>Klikk for å redigere tekststiler i malen</a:t>
            </a:r>
          </a:p>
        </p:txBody>
      </p:sp>
      <p:sp>
        <p:nvSpPr>
          <p:cNvPr id="4" name="Plassholder for innhold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nb-NO" smtClean="0"/>
              <a:t>Klikk for å redigere tekststiler i malen</a:t>
            </a:r>
          </a:p>
          <a:p>
            <a:pPr lvl="1" eaLnBrk="1" latinLnBrk="0" hangingPunct="1"/>
            <a:r>
              <a:rPr lang="nb-NO" smtClean="0"/>
              <a:t>Andre nivå</a:t>
            </a:r>
          </a:p>
          <a:p>
            <a:pPr lvl="2" eaLnBrk="1" latinLnBrk="0" hangingPunct="1"/>
            <a:r>
              <a:rPr lang="nb-NO" smtClean="0"/>
              <a:t>Tredje nivå</a:t>
            </a:r>
          </a:p>
          <a:p>
            <a:pPr lvl="3" eaLnBrk="1" latinLnBrk="0" hangingPunct="1"/>
            <a:r>
              <a:rPr lang="nb-NO" smtClean="0"/>
              <a:t>Fjerde nivå</a:t>
            </a:r>
          </a:p>
          <a:p>
            <a:pPr lvl="4" eaLnBrk="1" latinLnBrk="0" hangingPunct="1"/>
            <a:r>
              <a:rPr lang="nb-NO" smtClean="0"/>
              <a:t>Femte nivå</a:t>
            </a:r>
            <a:endParaRPr kumimoji="0" lang="en-US"/>
          </a:p>
        </p:txBody>
      </p:sp>
      <p:sp>
        <p:nvSpPr>
          <p:cNvPr id="5" name="Plassholder for dato 4"/>
          <p:cNvSpPr>
            <a:spLocks noGrp="1"/>
          </p:cNvSpPr>
          <p:nvPr>
            <p:ph type="dt" sz="half" idx="10"/>
          </p:nvPr>
        </p:nvSpPr>
        <p:spPr>
          <a:xfrm>
            <a:off x="6727032" y="6407944"/>
            <a:ext cx="1920240" cy="365760"/>
          </a:xfrm>
        </p:spPr>
        <p:txBody>
          <a:bodyPr/>
          <a:lstStyle>
            <a:extLst/>
          </a:lstStyle>
          <a:p>
            <a:fld id="{060EFF4E-3174-48CC-9693-2E840E9DDE1A}" type="datetimeFigureOut">
              <a:rPr lang="nb-NO" smtClean="0"/>
              <a:pPr/>
              <a:t>04.03.2014</a:t>
            </a:fld>
            <a:endParaRPr lang="nb-NO"/>
          </a:p>
        </p:txBody>
      </p:sp>
      <p:sp>
        <p:nvSpPr>
          <p:cNvPr id="6" name="Plassholder for bunntekst 5"/>
          <p:cNvSpPr>
            <a:spLocks noGrp="1"/>
          </p:cNvSpPr>
          <p:nvPr>
            <p:ph type="ftr" sz="quarter" idx="11"/>
          </p:nvPr>
        </p:nvSpPr>
        <p:spPr/>
        <p:txBody>
          <a:bodyPr/>
          <a:lstStyle>
            <a:extLst/>
          </a:lstStyle>
          <a:p>
            <a:endParaRPr lang="nb-NO"/>
          </a:p>
        </p:txBody>
      </p:sp>
      <p:sp>
        <p:nvSpPr>
          <p:cNvPr id="7" name="Plassholder for lysbildenummer 6"/>
          <p:cNvSpPr>
            <a:spLocks noGrp="1"/>
          </p:cNvSpPr>
          <p:nvPr>
            <p:ph type="sldNum" sz="quarter" idx="12"/>
          </p:nvPr>
        </p:nvSpPr>
        <p:spPr/>
        <p:txBody>
          <a:bodyPr/>
          <a:lstStyle>
            <a:extLst/>
          </a:lstStyle>
          <a:p>
            <a:fld id="{FBCB44B0-8729-4A6A-83F8-6739E459AF6D}" type="slidenum">
              <a:rPr lang="nb-NO" smtClean="0"/>
              <a:pPr/>
              <a:t>‹#›</a:t>
            </a:fld>
            <a:endParaRPr lang="nb-NO"/>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e med tekst">
    <p:bg>
      <p:bgRef idx="1002">
        <a:schemeClr val="bg1"/>
      </p:bgRef>
    </p:bg>
    <p:spTree>
      <p:nvGrpSpPr>
        <p:cNvPr id="1" name=""/>
        <p:cNvGrpSpPr/>
        <p:nvPr/>
      </p:nvGrpSpPr>
      <p:grpSpPr>
        <a:xfrm>
          <a:off x="0" y="0"/>
          <a:ext cx="0" cy="0"/>
          <a:chOff x="0" y="0"/>
          <a:chExt cx="0" cy="0"/>
        </a:xfrm>
      </p:grpSpPr>
      <p:sp>
        <p:nvSpPr>
          <p:cNvPr id="4" name="Plassholder for teks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nb-NO" smtClean="0"/>
              <a:t>Klikk for å redigere tekststiler i malen</a:t>
            </a:r>
          </a:p>
        </p:txBody>
      </p:sp>
      <p:sp>
        <p:nvSpPr>
          <p:cNvPr id="3" name="Plassholder for bild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nb-NO" smtClean="0"/>
              <a:t>Klikk ikonet for å legge til et bilde</a:t>
            </a:r>
            <a:endParaRPr kumimoji="0" lang="en-US" dirty="0"/>
          </a:p>
        </p:txBody>
      </p:sp>
      <p:sp>
        <p:nvSpPr>
          <p:cNvPr id="5" name="Plassholder for dato 4"/>
          <p:cNvSpPr>
            <a:spLocks noGrp="1"/>
          </p:cNvSpPr>
          <p:nvPr>
            <p:ph type="dt" sz="half" idx="10"/>
          </p:nvPr>
        </p:nvSpPr>
        <p:spPr/>
        <p:txBody>
          <a:bodyPr/>
          <a:lstStyle>
            <a:lvl1pPr>
              <a:defRPr>
                <a:solidFill>
                  <a:schemeClr val="tx1"/>
                </a:solidFill>
              </a:defRPr>
            </a:lvl1pPr>
            <a:extLst/>
          </a:lstStyle>
          <a:p>
            <a:fld id="{060EFF4E-3174-48CC-9693-2E840E9DDE1A}" type="datetimeFigureOut">
              <a:rPr lang="nb-NO" smtClean="0"/>
              <a:pPr/>
              <a:t>04.03.2014</a:t>
            </a:fld>
            <a:endParaRPr lang="nb-NO"/>
          </a:p>
        </p:txBody>
      </p:sp>
      <p:sp>
        <p:nvSpPr>
          <p:cNvPr id="6" name="Plassholder for bunntekst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nb-NO"/>
          </a:p>
        </p:txBody>
      </p:sp>
      <p:sp>
        <p:nvSpPr>
          <p:cNvPr id="7" name="Plassholder for lysbildenummer 6"/>
          <p:cNvSpPr>
            <a:spLocks noGrp="1"/>
          </p:cNvSpPr>
          <p:nvPr>
            <p:ph type="sldNum" sz="quarter" idx="12"/>
          </p:nvPr>
        </p:nvSpPr>
        <p:spPr/>
        <p:txBody>
          <a:bodyPr/>
          <a:lstStyle>
            <a:lvl1pPr>
              <a:defRPr>
                <a:solidFill>
                  <a:schemeClr val="tx1"/>
                </a:solidFill>
              </a:defRPr>
            </a:lvl1pPr>
            <a:extLst/>
          </a:lstStyle>
          <a:p>
            <a:fld id="{FBCB44B0-8729-4A6A-83F8-6739E459AF6D}" type="slidenum">
              <a:rPr lang="nb-NO" smtClean="0"/>
              <a:pPr/>
              <a:t>‹#›</a:t>
            </a:fld>
            <a:endParaRPr lang="nb-NO"/>
          </a:p>
        </p:txBody>
      </p:sp>
      <p:sp>
        <p:nvSpPr>
          <p:cNvPr id="2" name="Tittel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nb-NO" smtClean="0"/>
              <a:t>Klikk for å redigere tittelstil</a:t>
            </a:r>
            <a:endParaRPr kumimoji="0" lang="en-US"/>
          </a:p>
        </p:txBody>
      </p:sp>
      <p:sp>
        <p:nvSpPr>
          <p:cNvPr id="8" name="Frihånds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ihånds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ettvinklet trekant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Rett linje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Vinkelteg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Vinkelteg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ihånds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ihånds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ettvinklet trekant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Rett linje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Plassholder for tittel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nb-NO" smtClean="0"/>
              <a:t>Klikk for å redigere tittelstil</a:t>
            </a:r>
            <a:endParaRPr kumimoji="0" lang="en-US"/>
          </a:p>
        </p:txBody>
      </p:sp>
      <p:sp>
        <p:nvSpPr>
          <p:cNvPr id="30" name="Plassholder for teks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nb-NO" smtClean="0"/>
              <a:t>Klikk for å redigere tekststiler i malen</a:t>
            </a:r>
          </a:p>
          <a:p>
            <a:pPr lvl="1" eaLnBrk="1" latinLnBrk="0" hangingPunct="1"/>
            <a:r>
              <a:rPr kumimoji="0" lang="nb-NO" smtClean="0"/>
              <a:t>Andre nivå</a:t>
            </a:r>
          </a:p>
          <a:p>
            <a:pPr lvl="2" eaLnBrk="1" latinLnBrk="0" hangingPunct="1"/>
            <a:r>
              <a:rPr kumimoji="0" lang="nb-NO" smtClean="0"/>
              <a:t>Tredje nivå</a:t>
            </a:r>
          </a:p>
          <a:p>
            <a:pPr lvl="3" eaLnBrk="1" latinLnBrk="0" hangingPunct="1"/>
            <a:r>
              <a:rPr kumimoji="0" lang="nb-NO" smtClean="0"/>
              <a:t>Fjerde nivå</a:t>
            </a:r>
          </a:p>
          <a:p>
            <a:pPr lvl="4" eaLnBrk="1" latinLnBrk="0" hangingPunct="1"/>
            <a:r>
              <a:rPr kumimoji="0" lang="nb-NO" smtClean="0"/>
              <a:t>Femte nivå</a:t>
            </a:r>
            <a:endParaRPr kumimoji="0" lang="en-US"/>
          </a:p>
        </p:txBody>
      </p:sp>
      <p:sp>
        <p:nvSpPr>
          <p:cNvPr id="10" name="Plassholder for dato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60EFF4E-3174-48CC-9693-2E840E9DDE1A}" type="datetimeFigureOut">
              <a:rPr lang="nb-NO" smtClean="0"/>
              <a:pPr/>
              <a:t>04.03.2014</a:t>
            </a:fld>
            <a:endParaRPr lang="nb-NO"/>
          </a:p>
        </p:txBody>
      </p:sp>
      <p:sp>
        <p:nvSpPr>
          <p:cNvPr id="22" name="Plassholder for bunntekst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nb-NO"/>
          </a:p>
        </p:txBody>
      </p:sp>
      <p:sp>
        <p:nvSpPr>
          <p:cNvPr id="18" name="Plassholder for lysbildenumm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BCB44B0-8729-4A6A-83F8-6739E459AF6D}" type="slidenum">
              <a:rPr lang="nb-NO" smtClean="0"/>
              <a:pPr/>
              <a:t>‹#›</a:t>
            </a:fld>
            <a:endParaRPr lang="nb-N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548681"/>
            <a:ext cx="7772400" cy="2808311"/>
          </a:xfrm>
        </p:spPr>
        <p:txBody>
          <a:bodyPr/>
          <a:lstStyle/>
          <a:p>
            <a:pPr algn="ctr"/>
            <a:r>
              <a:rPr lang="nn-NO" smtClean="0"/>
              <a:t>SPORTSPLAN </a:t>
            </a:r>
            <a:r>
              <a:rPr lang="nn-NO" dirty="0" smtClean="0"/>
              <a:t>HIL</a:t>
            </a:r>
            <a:br>
              <a:rPr lang="nn-NO" dirty="0" smtClean="0"/>
            </a:br>
            <a:r>
              <a:rPr lang="nn-NO" sz="2800" smtClean="0"/>
              <a:t>FOTBALL </a:t>
            </a:r>
            <a:r>
              <a:rPr lang="nn-NO" sz="2800" smtClean="0"/>
              <a:t>2014-2016</a:t>
            </a:r>
            <a:endParaRPr lang="nb-NO" dirty="0"/>
          </a:p>
        </p:txBody>
      </p:sp>
      <p:sp>
        <p:nvSpPr>
          <p:cNvPr id="3" name="Undertittel 2"/>
          <p:cNvSpPr>
            <a:spLocks noGrp="1"/>
          </p:cNvSpPr>
          <p:nvPr>
            <p:ph type="subTitle" idx="1"/>
          </p:nvPr>
        </p:nvSpPr>
        <p:spPr/>
        <p:txBody>
          <a:bodyPr/>
          <a:lstStyle/>
          <a:p>
            <a:endParaRPr lang="nb-NO" dirty="0"/>
          </a:p>
        </p:txBody>
      </p:sp>
      <p:pic>
        <p:nvPicPr>
          <p:cNvPr id="4" name="Bilde 3"/>
          <p:cNvPicPr/>
          <p:nvPr/>
        </p:nvPicPr>
        <p:blipFill>
          <a:blip r:embed="rId3" cstate="print">
            <a:lum bright="-20000" contrast="64000"/>
          </a:blip>
          <a:srcRect b="87871"/>
          <a:stretch>
            <a:fillRect/>
          </a:stretch>
        </p:blipFill>
        <p:spPr bwMode="auto">
          <a:xfrm>
            <a:off x="1259632" y="332656"/>
            <a:ext cx="6819900" cy="1080121"/>
          </a:xfrm>
          <a:prstGeom prst="rect">
            <a:avLst/>
          </a:prstGeom>
          <a:solidFill>
            <a:srgbClr val="FFFFFF"/>
          </a:solidFill>
          <a:ln w="9525">
            <a:noFill/>
            <a:miter lim="800000"/>
            <a:headEnd/>
            <a:tailEnd/>
          </a:ln>
        </p:spPr>
      </p:pic>
      <p:pic>
        <p:nvPicPr>
          <p:cNvPr id="5" name="Bilde 4"/>
          <p:cNvPicPr/>
          <p:nvPr/>
        </p:nvPicPr>
        <p:blipFill>
          <a:blip r:embed="rId4" cstate="print"/>
          <a:srcRect/>
          <a:stretch>
            <a:fillRect/>
          </a:stretch>
        </p:blipFill>
        <p:spPr bwMode="auto">
          <a:xfrm>
            <a:off x="3059832" y="4005064"/>
            <a:ext cx="2667000" cy="792087"/>
          </a:xfrm>
          <a:prstGeom prst="rect">
            <a:avLst/>
          </a:prstGeom>
          <a:solidFill>
            <a:srgbClr val="FFFFFF"/>
          </a:solid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p:txBody>
          <a:bodyPr>
            <a:normAutofit fontScale="25000" lnSpcReduction="20000"/>
          </a:bodyPr>
          <a:lstStyle/>
          <a:p>
            <a:endParaRPr lang="nn-NO" dirty="0" smtClean="0"/>
          </a:p>
          <a:p>
            <a:pPr>
              <a:buNone/>
            </a:pPr>
            <a:r>
              <a:rPr lang="nn-NO" b="1" dirty="0" smtClean="0"/>
              <a:t>          Innleiing</a:t>
            </a:r>
            <a:endParaRPr lang="nn-NO" dirty="0"/>
          </a:p>
          <a:p>
            <a:endParaRPr lang="nn-NO" dirty="0" smtClean="0"/>
          </a:p>
          <a:p>
            <a:r>
              <a:rPr lang="nn-NO" sz="4900" dirty="0" smtClean="0"/>
              <a:t>Sportsplanen er utarbeida </a:t>
            </a:r>
            <a:r>
              <a:rPr lang="nn-NO" sz="4900" dirty="0"/>
              <a:t>av styret i Hafslo il ved fotballgruppa, og har vore ute på høyring i foreldre- og </a:t>
            </a:r>
            <a:r>
              <a:rPr lang="nn-NO" sz="4900" dirty="0" smtClean="0"/>
              <a:t>å trenargruppa</a:t>
            </a:r>
            <a:r>
              <a:rPr lang="nn-NO" sz="4900" dirty="0"/>
              <a:t>. Sportsplanen vert formelt vedteke på årsmøte i Hil og gjeld for to år. Sportsplanen vert revidert kvart andre </a:t>
            </a:r>
            <a:r>
              <a:rPr lang="nn-NO" sz="4900" dirty="0" smtClean="0"/>
              <a:t>r</a:t>
            </a:r>
            <a:r>
              <a:rPr lang="nn-NO" sz="4900" dirty="0"/>
              <a:t>, og skal då formelt vedtakast på nytt på årsmøtet. </a:t>
            </a:r>
            <a:endParaRPr lang="nb-NO" sz="4900" dirty="0"/>
          </a:p>
          <a:p>
            <a:r>
              <a:rPr lang="nn-NO" sz="4900" dirty="0"/>
              <a:t>Føremålet med sportsplanen er å ha eit styringsverkty for </a:t>
            </a:r>
            <a:r>
              <a:rPr lang="nn-NO" sz="4900" dirty="0" smtClean="0"/>
              <a:t>fotballgruppa</a:t>
            </a:r>
            <a:endParaRPr lang="nb-NO" sz="4900" dirty="0"/>
          </a:p>
          <a:p>
            <a:r>
              <a:rPr lang="nn-NO" sz="4900" dirty="0"/>
              <a:t>. Den skal gje retningsliner for den sportslege aktiviteten i klubben, og den skal vere med å utvikle klubb, spelarar og trenarar i positiv retning.  Sportsplanen skal saman med handlingsplan og </a:t>
            </a:r>
            <a:r>
              <a:rPr lang="nn-NO" sz="4900" dirty="0" err="1"/>
              <a:t>årshjul</a:t>
            </a:r>
            <a:r>
              <a:rPr lang="nn-NO" sz="4900" dirty="0"/>
              <a:t> vere dei rettleiande dokumenta i det daglege arbeidet. </a:t>
            </a:r>
            <a:endParaRPr lang="nb-NO" sz="4900" dirty="0"/>
          </a:p>
          <a:p>
            <a:r>
              <a:rPr lang="nn-NO" sz="4900" dirty="0"/>
              <a:t>Medlemar i fotballgruppa, medlemar i hovudstyret, trenarar og oppmenn i klubben skal kjenne til innhaldet i sportsplanen. For fotballgruppa, trenarar og oppmenn skal den vere ein aktiv plan som ein skal kunne nytte seg av i kvardagen. </a:t>
            </a:r>
            <a:endParaRPr lang="nb-NO" sz="4900" dirty="0"/>
          </a:p>
          <a:p>
            <a:r>
              <a:rPr lang="nn-NO" sz="4900" dirty="0"/>
              <a:t>HIL – fotball må kommunisere innhaldet i planen ut til medlemane, og den skal til ei kvar tid vere i oppdatert versjon på HIL sine heimesider. </a:t>
            </a:r>
            <a:endParaRPr lang="nb-NO" sz="4900" dirty="0"/>
          </a:p>
          <a:p>
            <a:r>
              <a:rPr lang="nn-NO" sz="4900" dirty="0"/>
              <a:t>Ved revidering av sportsplan skal dette komme fram, og medlemar vert oppmoda om å komme med innspel i høve sportsplan.</a:t>
            </a:r>
            <a:endParaRPr lang="nb-NO" sz="4900" dirty="0"/>
          </a:p>
          <a:p>
            <a:r>
              <a:rPr lang="nn-NO" sz="4900" dirty="0"/>
              <a:t>Ved skriving av årsmelding skal ein evaluere sesongen som er gått opp mot dei måla ein har sett seg i sportsplanen.</a:t>
            </a:r>
            <a:endParaRPr lang="nb-NO" sz="4900" dirty="0"/>
          </a:p>
          <a:p>
            <a:r>
              <a:rPr lang="nn-NO" sz="4900" dirty="0"/>
              <a:t> </a:t>
            </a:r>
            <a:endParaRPr lang="nb-NO" sz="4900" dirty="0"/>
          </a:p>
          <a:p>
            <a:r>
              <a:rPr lang="nn-NO" sz="4900" dirty="0"/>
              <a:t>Revidert</a:t>
            </a:r>
            <a:endParaRPr lang="nb-NO" sz="4900" dirty="0"/>
          </a:p>
          <a:p>
            <a:r>
              <a:rPr lang="nn-NO" sz="4900" dirty="0"/>
              <a:t>Hafslo </a:t>
            </a:r>
            <a:r>
              <a:rPr lang="nn-NO" sz="4900" dirty="0" smtClean="0"/>
              <a:t>20.11.13</a:t>
            </a:r>
          </a:p>
          <a:p>
            <a:endParaRPr lang="nn-NO" sz="4900" dirty="0"/>
          </a:p>
          <a:p>
            <a:endParaRPr lang="nn-NO" sz="4900" dirty="0" smtClean="0"/>
          </a:p>
          <a:p>
            <a:endParaRPr lang="nb-NO" sz="4900" dirty="0"/>
          </a:p>
          <a:p>
            <a:pPr>
              <a:buNone/>
            </a:pPr>
            <a:endParaRPr lang="nb-NO" dirty="0"/>
          </a:p>
        </p:txBody>
      </p:sp>
      <p:sp>
        <p:nvSpPr>
          <p:cNvPr id="2" name="Tittel 1"/>
          <p:cNvSpPr>
            <a:spLocks noGrp="1"/>
          </p:cNvSpPr>
          <p:nvPr>
            <p:ph type="title"/>
          </p:nvPr>
        </p:nvSpPr>
        <p:spPr/>
        <p:txBody>
          <a:bodyPr/>
          <a:lstStyle/>
          <a:p>
            <a:endParaRPr lang="nb-NO" dirty="0"/>
          </a:p>
        </p:txBody>
      </p:sp>
      <p:pic>
        <p:nvPicPr>
          <p:cNvPr id="4" name="Bilde 3"/>
          <p:cNvPicPr/>
          <p:nvPr/>
        </p:nvPicPr>
        <p:blipFill>
          <a:blip r:embed="rId3" cstate="print">
            <a:lum bright="-20000" contrast="64000"/>
          </a:blip>
          <a:srcRect b="87871"/>
          <a:stretch>
            <a:fillRect/>
          </a:stretch>
        </p:blipFill>
        <p:spPr bwMode="auto">
          <a:xfrm>
            <a:off x="1259632" y="332656"/>
            <a:ext cx="6819900" cy="1080121"/>
          </a:xfrm>
          <a:prstGeom prst="rect">
            <a:avLst/>
          </a:prstGeom>
          <a:solidFill>
            <a:srgbClr val="FFFFFF"/>
          </a:solidFill>
          <a:ln w="9525">
            <a:noFill/>
            <a:miter lim="800000"/>
            <a:headEnd/>
            <a:tailEnd/>
          </a:ln>
        </p:spPr>
      </p:pic>
      <p:pic>
        <p:nvPicPr>
          <p:cNvPr id="5" name="Bilde 4"/>
          <p:cNvPicPr/>
          <p:nvPr/>
        </p:nvPicPr>
        <p:blipFill>
          <a:blip r:embed="rId4" cstate="print"/>
          <a:srcRect/>
          <a:stretch>
            <a:fillRect/>
          </a:stretch>
        </p:blipFill>
        <p:spPr bwMode="auto">
          <a:xfrm>
            <a:off x="3131840" y="5733256"/>
            <a:ext cx="2667000" cy="792087"/>
          </a:xfrm>
          <a:prstGeom prst="rect">
            <a:avLst/>
          </a:prstGeom>
          <a:solidFill>
            <a:srgbClr val="FFFFFF"/>
          </a:solid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1600200"/>
            <a:ext cx="8229600" cy="5257800"/>
          </a:xfrm>
        </p:spPr>
        <p:txBody>
          <a:bodyPr>
            <a:normAutofit fontScale="32500" lnSpcReduction="20000"/>
          </a:bodyPr>
          <a:lstStyle/>
          <a:p>
            <a:r>
              <a:rPr lang="nb-NO" dirty="0"/>
              <a:t> </a:t>
            </a:r>
            <a:r>
              <a:rPr lang="nn-NO" b="1" dirty="0"/>
              <a:t>Målsetjingar for Hil fotball 2014 – 2016</a:t>
            </a:r>
            <a:endParaRPr lang="nb-NO" dirty="0"/>
          </a:p>
          <a:p>
            <a:r>
              <a:rPr lang="nn-NO" dirty="0"/>
              <a:t>For Hil fotball er brei aktivitet overordna mål. Det vil seie at me skal freiste å gje alle som vil spele fotball i Hil eit tilbod om dette, uansett ferdigheiter og ambisjonar.</a:t>
            </a:r>
            <a:endParaRPr lang="nb-NO" dirty="0"/>
          </a:p>
          <a:p>
            <a:r>
              <a:rPr lang="nn-NO" dirty="0"/>
              <a:t>Målet er eit godt treningstilbod til alle aldersgrupper, og å kunne stille lag i alle aldersklassar på aldersbestemt nivå, samt å stille lag i både dame og herre senior. I tillegg til å gje alle eit tilpassa treningstilbod, skal ein utvikle enkeltspelarar til å nå dei måla som dei måtte sette seg. Det vil seie at ein må tilby eit differensiert treningstilbod, der det er rom for dei som vil trene lite og dei som vil trene meir.   </a:t>
            </a:r>
            <a:endParaRPr lang="nb-NO" dirty="0"/>
          </a:p>
          <a:p>
            <a:r>
              <a:rPr lang="nn-NO" dirty="0"/>
              <a:t>For dei som ønskjer det skal fotball i Hil vere ein heilårsidrett, det vil seie at me skal tilby trening av god kvalitet også om vinteren, men kanskje med ei anna organisering enn elles på året.  </a:t>
            </a:r>
            <a:endParaRPr lang="nb-NO" dirty="0"/>
          </a:p>
          <a:p>
            <a:r>
              <a:rPr lang="nn-NO" dirty="0"/>
              <a:t>I Hil fotball skal det vere lik status  mellom jente-  og </a:t>
            </a:r>
            <a:r>
              <a:rPr lang="nn-NO" dirty="0" err="1"/>
              <a:t>guttefotball</a:t>
            </a:r>
            <a:r>
              <a:rPr lang="nn-NO" dirty="0"/>
              <a:t>. Ein skal freiste å ha eigne lag for jenter i alle klassar, og dei skal prioriterast på lik linje med gutane. Alle jenter som ønskjer å spele fotball skal få eit tilbod i klubben.</a:t>
            </a:r>
            <a:endParaRPr lang="nb-NO" dirty="0"/>
          </a:p>
          <a:p>
            <a:r>
              <a:rPr lang="nn-NO" b="1" dirty="0"/>
              <a:t>SENIOR HERRAR</a:t>
            </a:r>
            <a:endParaRPr lang="nb-NO" dirty="0"/>
          </a:p>
          <a:p>
            <a:pPr lvl="0"/>
            <a:r>
              <a:rPr lang="nn-NO" dirty="0"/>
              <a:t>Alltid stille lag i seriespel</a:t>
            </a:r>
            <a:endParaRPr lang="nb-NO" dirty="0"/>
          </a:p>
          <a:p>
            <a:pPr lvl="0"/>
            <a:r>
              <a:rPr lang="nn-NO" dirty="0"/>
              <a:t>Gje alle som vil spele seniorfotball eit tilpassa nivå </a:t>
            </a:r>
            <a:endParaRPr lang="nb-NO" dirty="0"/>
          </a:p>
          <a:p>
            <a:pPr lvl="0"/>
            <a:r>
              <a:rPr lang="nn-NO" dirty="0"/>
              <a:t>Utvikle enkeltspelarar til eit høgast mogeleg nivå</a:t>
            </a:r>
            <a:endParaRPr lang="nb-NO" dirty="0"/>
          </a:p>
          <a:p>
            <a:pPr lvl="0"/>
            <a:r>
              <a:rPr lang="nn-NO" dirty="0"/>
              <a:t>Betre treningskulturen</a:t>
            </a:r>
            <a:endParaRPr lang="nb-NO" dirty="0"/>
          </a:p>
          <a:p>
            <a:pPr lvl="0"/>
            <a:r>
              <a:rPr lang="nn-NO" dirty="0"/>
              <a:t>Stille lag i KM innandørs alle år</a:t>
            </a:r>
            <a:endParaRPr lang="nb-NO" dirty="0"/>
          </a:p>
          <a:p>
            <a:pPr lvl="0"/>
            <a:r>
              <a:rPr lang="nn-NO" dirty="0"/>
              <a:t>Ha god kontinuitet på trenar - og spelar sida</a:t>
            </a:r>
            <a:endParaRPr lang="nb-NO" dirty="0"/>
          </a:p>
          <a:p>
            <a:pPr lvl="0"/>
            <a:r>
              <a:rPr lang="nn-NO" dirty="0"/>
              <a:t>Vere ein naturleg hospiteringsarena for yngre spelarar som treng eit differensieringstilbod. </a:t>
            </a:r>
            <a:endParaRPr lang="nb-NO" dirty="0"/>
          </a:p>
          <a:p>
            <a:pPr lvl="0"/>
            <a:r>
              <a:rPr lang="nn-NO" dirty="0"/>
              <a:t>Utdanne trenarar</a:t>
            </a:r>
            <a:endParaRPr lang="nb-NO" dirty="0"/>
          </a:p>
          <a:p>
            <a:pPr lvl="0"/>
            <a:r>
              <a:rPr lang="nn-NO" dirty="0"/>
              <a:t>Få flest mogeleg av spelarane på </a:t>
            </a:r>
            <a:r>
              <a:rPr lang="nn-NO" dirty="0" err="1"/>
              <a:t>guttenivå</a:t>
            </a:r>
            <a:r>
              <a:rPr lang="nn-NO" dirty="0"/>
              <a:t> til å fortsette å spele fotball som senior.</a:t>
            </a:r>
            <a:endParaRPr lang="nb-NO" dirty="0"/>
          </a:p>
          <a:p>
            <a:r>
              <a:rPr lang="nn-NO" b="1" dirty="0"/>
              <a:t>Korleis nå desse måla:</a:t>
            </a:r>
            <a:endParaRPr lang="nb-NO" dirty="0"/>
          </a:p>
          <a:p>
            <a:pPr lvl="0"/>
            <a:r>
              <a:rPr lang="nn-NO" dirty="0"/>
              <a:t>Jobbe med, og bruke sportsplan for å nå måla ein har sett seg.</a:t>
            </a:r>
            <a:endParaRPr lang="nb-NO" dirty="0"/>
          </a:p>
          <a:p>
            <a:pPr lvl="0"/>
            <a:r>
              <a:rPr lang="nn-NO" dirty="0"/>
              <a:t>Jobbe aktivt med rekruttering i eigen klubb, satse på barne – og ungdomsfotballen</a:t>
            </a:r>
            <a:endParaRPr lang="nb-NO" dirty="0"/>
          </a:p>
          <a:p>
            <a:pPr lvl="0"/>
            <a:r>
              <a:rPr lang="nn-NO" dirty="0"/>
              <a:t>Auke trenarkompetansen i klubben</a:t>
            </a:r>
            <a:endParaRPr lang="nb-NO" dirty="0"/>
          </a:p>
          <a:p>
            <a:pPr lvl="0"/>
            <a:r>
              <a:rPr lang="nn-NO" dirty="0"/>
              <a:t>Kontraktfeste trenarar og spelarar </a:t>
            </a:r>
            <a:endParaRPr lang="nb-NO" dirty="0"/>
          </a:p>
          <a:p>
            <a:pPr lvl="0"/>
            <a:r>
              <a:rPr lang="nn-NO" dirty="0"/>
              <a:t>Vurdere å lønne ein kompetent person knytt opp mot fotballgruppa. </a:t>
            </a:r>
            <a:endParaRPr lang="nb-NO" dirty="0"/>
          </a:p>
          <a:p>
            <a:pPr lvl="0"/>
            <a:r>
              <a:rPr lang="nn-NO" dirty="0"/>
              <a:t>Gå aktivt ut for å finne alternative treningsarenaer, for å få gjennomført gode treningar heile året, som </a:t>
            </a:r>
            <a:r>
              <a:rPr lang="nn-NO" dirty="0" err="1"/>
              <a:t>td</a:t>
            </a:r>
            <a:r>
              <a:rPr lang="nn-NO" dirty="0"/>
              <a:t> å kjøpe tid i Storhallen i Sogndal for enkelte lag som ønskjer dette. </a:t>
            </a:r>
            <a:endParaRPr lang="nb-NO" dirty="0"/>
          </a:p>
          <a:p>
            <a:r>
              <a:rPr lang="nn-NO" i="1" dirty="0"/>
              <a:t> </a:t>
            </a:r>
            <a:endParaRPr lang="nb-NO" dirty="0"/>
          </a:p>
          <a:p>
            <a:endParaRPr lang="nb-NO" dirty="0"/>
          </a:p>
        </p:txBody>
      </p:sp>
      <p:sp>
        <p:nvSpPr>
          <p:cNvPr id="2" name="Tittel 1"/>
          <p:cNvSpPr>
            <a:spLocks noGrp="1"/>
          </p:cNvSpPr>
          <p:nvPr>
            <p:ph type="title"/>
          </p:nvPr>
        </p:nvSpPr>
        <p:spPr/>
        <p:txBody>
          <a:bodyPr/>
          <a:lstStyle/>
          <a:p>
            <a:endParaRPr lang="nb-NO" dirty="0"/>
          </a:p>
        </p:txBody>
      </p:sp>
      <p:pic>
        <p:nvPicPr>
          <p:cNvPr id="4" name="Bilde 3"/>
          <p:cNvPicPr/>
          <p:nvPr/>
        </p:nvPicPr>
        <p:blipFill>
          <a:blip r:embed="rId3" cstate="print">
            <a:lum bright="-20000" contrast="64000"/>
          </a:blip>
          <a:srcRect b="87871"/>
          <a:stretch>
            <a:fillRect/>
          </a:stretch>
        </p:blipFill>
        <p:spPr bwMode="auto">
          <a:xfrm>
            <a:off x="1259632" y="332656"/>
            <a:ext cx="6819900" cy="1080121"/>
          </a:xfrm>
          <a:prstGeom prst="rect">
            <a:avLst/>
          </a:prstGeom>
          <a:solidFill>
            <a:srgbClr val="FFFFFF"/>
          </a:solidFill>
          <a:ln w="9525">
            <a:noFill/>
            <a:miter lim="800000"/>
            <a:headEnd/>
            <a:tailEnd/>
          </a:ln>
        </p:spPr>
      </p:pic>
      <p:pic>
        <p:nvPicPr>
          <p:cNvPr id="5" name="Bilde 4"/>
          <p:cNvPicPr/>
          <p:nvPr/>
        </p:nvPicPr>
        <p:blipFill>
          <a:blip r:embed="rId4" cstate="print"/>
          <a:srcRect/>
          <a:stretch>
            <a:fillRect/>
          </a:stretch>
        </p:blipFill>
        <p:spPr bwMode="auto">
          <a:xfrm>
            <a:off x="3059832" y="5805264"/>
            <a:ext cx="2667000" cy="792087"/>
          </a:xfrm>
          <a:prstGeom prst="rect">
            <a:avLst/>
          </a:prstGeom>
          <a:solidFill>
            <a:srgbClr val="FFFFFF"/>
          </a:solid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p:txBody>
          <a:bodyPr>
            <a:normAutofit fontScale="32500" lnSpcReduction="20000"/>
          </a:bodyPr>
          <a:lstStyle/>
          <a:p>
            <a:r>
              <a:rPr lang="nn-NO" b="1" dirty="0"/>
              <a:t>SENIOR KVINNER</a:t>
            </a:r>
            <a:endParaRPr lang="nb-NO" dirty="0"/>
          </a:p>
          <a:p>
            <a:pPr lvl="0"/>
            <a:r>
              <a:rPr lang="nn-NO" dirty="0"/>
              <a:t>Alltid stille lag i seriespel, anten 7`ar eller 11`ar.</a:t>
            </a:r>
            <a:endParaRPr lang="nb-NO" dirty="0"/>
          </a:p>
          <a:p>
            <a:pPr lvl="0"/>
            <a:r>
              <a:rPr lang="nn-NO" dirty="0"/>
              <a:t>Utvikle talentfulle spelarar til høgast mogeleg nivå.</a:t>
            </a:r>
            <a:endParaRPr lang="nb-NO" dirty="0"/>
          </a:p>
          <a:p>
            <a:pPr lvl="0"/>
            <a:r>
              <a:rPr lang="nn-NO" dirty="0"/>
              <a:t>Gje alle jenter/ damer som ønskjer å spele fotball eit tilbod.</a:t>
            </a:r>
            <a:endParaRPr lang="nb-NO" dirty="0"/>
          </a:p>
          <a:p>
            <a:pPr lvl="0"/>
            <a:r>
              <a:rPr lang="nn-NO" dirty="0"/>
              <a:t>Stille lag på KM innandørs kvart år.</a:t>
            </a:r>
            <a:endParaRPr lang="nb-NO" dirty="0"/>
          </a:p>
          <a:p>
            <a:pPr lvl="0"/>
            <a:r>
              <a:rPr lang="nn-NO" dirty="0"/>
              <a:t>Vere ein naturleg hospiteringsarena for yngre spelarar som treng eit differensiert tilbod.</a:t>
            </a:r>
            <a:endParaRPr lang="nb-NO" dirty="0"/>
          </a:p>
          <a:p>
            <a:pPr lvl="0"/>
            <a:r>
              <a:rPr lang="nn-NO" dirty="0"/>
              <a:t>God kontinuitet på trenar og spelarsida</a:t>
            </a:r>
            <a:endParaRPr lang="nb-NO" dirty="0"/>
          </a:p>
          <a:p>
            <a:pPr lvl="0"/>
            <a:r>
              <a:rPr lang="nn-NO" dirty="0"/>
              <a:t>Få flest mogeleg av spelarane på jentenivå til å halde fram med fotball på seniornivå.</a:t>
            </a:r>
            <a:endParaRPr lang="nb-NO" dirty="0"/>
          </a:p>
          <a:p>
            <a:r>
              <a:rPr lang="nn-NO" dirty="0"/>
              <a:t> </a:t>
            </a:r>
            <a:endParaRPr lang="nb-NO" dirty="0"/>
          </a:p>
          <a:p>
            <a:r>
              <a:rPr lang="nn-NO" b="1" dirty="0"/>
              <a:t>Korleis nå måla:</a:t>
            </a:r>
            <a:endParaRPr lang="nb-NO" dirty="0"/>
          </a:p>
          <a:p>
            <a:r>
              <a:rPr lang="nn-NO" dirty="0"/>
              <a:t>Det same som for herrar senior.</a:t>
            </a:r>
            <a:endParaRPr lang="nb-NO" dirty="0"/>
          </a:p>
          <a:p>
            <a:r>
              <a:rPr lang="nn-NO" i="1" dirty="0"/>
              <a:t> </a:t>
            </a:r>
            <a:endParaRPr lang="nb-NO" dirty="0"/>
          </a:p>
          <a:p>
            <a:r>
              <a:rPr lang="nn-NO" b="1" dirty="0"/>
              <a:t>BARNE OG UNGDOMSFOTBALL</a:t>
            </a:r>
            <a:endParaRPr lang="nb-NO" dirty="0"/>
          </a:p>
          <a:p>
            <a:r>
              <a:rPr lang="nn-NO" dirty="0"/>
              <a:t> </a:t>
            </a:r>
            <a:endParaRPr lang="nb-NO" dirty="0"/>
          </a:p>
          <a:p>
            <a:r>
              <a:rPr lang="nn-NO" dirty="0"/>
              <a:t>Aktivisere flest mogeleg lengst mogeleg</a:t>
            </a:r>
            <a:endParaRPr lang="nb-NO" dirty="0"/>
          </a:p>
          <a:p>
            <a:r>
              <a:rPr lang="nn-NO" dirty="0"/>
              <a:t>Gje alle eit godt </a:t>
            </a:r>
            <a:r>
              <a:rPr lang="nn-NO" dirty="0" err="1"/>
              <a:t>fotballfageleg</a:t>
            </a:r>
            <a:r>
              <a:rPr lang="nn-NO" dirty="0"/>
              <a:t> tilbod, tilpassa nivå og ambisjonar</a:t>
            </a:r>
            <a:endParaRPr lang="nb-NO" dirty="0"/>
          </a:p>
          <a:p>
            <a:r>
              <a:rPr lang="nn-NO" dirty="0"/>
              <a:t>Ha lag i alle klassar</a:t>
            </a:r>
            <a:endParaRPr lang="nb-NO" dirty="0"/>
          </a:p>
          <a:p>
            <a:r>
              <a:rPr lang="nn-NO" dirty="0"/>
              <a:t>Vere representert på alle </a:t>
            </a:r>
            <a:r>
              <a:rPr lang="nn-NO" dirty="0" err="1"/>
              <a:t>sonelag</a:t>
            </a:r>
            <a:endParaRPr lang="nb-NO" dirty="0"/>
          </a:p>
          <a:p>
            <a:r>
              <a:rPr lang="nn-NO" dirty="0"/>
              <a:t>Bruke sportsplan som eit aktivt verkty</a:t>
            </a:r>
            <a:endParaRPr lang="nb-NO" dirty="0"/>
          </a:p>
          <a:p>
            <a:r>
              <a:rPr lang="nn-NO" dirty="0"/>
              <a:t>Skape gode opplevingar for barna, alle skal ha lyst til å komme att</a:t>
            </a:r>
            <a:endParaRPr lang="nb-NO" dirty="0"/>
          </a:p>
          <a:p>
            <a:r>
              <a:rPr lang="nn-NO" dirty="0"/>
              <a:t>Gje barna eit innblikk i kva fotball er, la dei prøve på ulike øvingar og i ulike posisjonar på bana.</a:t>
            </a:r>
            <a:endParaRPr lang="nb-NO" dirty="0"/>
          </a:p>
          <a:p>
            <a:r>
              <a:rPr lang="nn-NO" dirty="0"/>
              <a:t>Delta i seriespel for dei eldste miniputtklassane.</a:t>
            </a:r>
            <a:endParaRPr lang="nb-NO" dirty="0"/>
          </a:p>
          <a:p>
            <a:r>
              <a:rPr lang="nn-NO" dirty="0"/>
              <a:t>Auke kompetansen på trenarar i barne og ungdomsfotball</a:t>
            </a:r>
            <a:endParaRPr lang="nb-NO" dirty="0"/>
          </a:p>
          <a:p>
            <a:r>
              <a:rPr lang="nn-NO" dirty="0"/>
              <a:t>Inkludere foreldregruppa på ein god måte, alle skal få tilbod om å bidra på den måten dei måtte ønskje.</a:t>
            </a:r>
            <a:endParaRPr lang="nb-NO" dirty="0"/>
          </a:p>
          <a:p>
            <a:r>
              <a:rPr lang="nn-NO" dirty="0"/>
              <a:t>Vere gode på fair play på alle nivå</a:t>
            </a:r>
            <a:endParaRPr lang="nb-NO" dirty="0"/>
          </a:p>
          <a:p>
            <a:endParaRPr lang="nb-NO" dirty="0"/>
          </a:p>
        </p:txBody>
      </p:sp>
      <p:sp>
        <p:nvSpPr>
          <p:cNvPr id="2" name="Tittel 1"/>
          <p:cNvSpPr>
            <a:spLocks noGrp="1"/>
          </p:cNvSpPr>
          <p:nvPr>
            <p:ph type="title"/>
          </p:nvPr>
        </p:nvSpPr>
        <p:spPr/>
        <p:txBody>
          <a:bodyPr/>
          <a:lstStyle/>
          <a:p>
            <a:endParaRPr lang="nb-NO" dirty="0"/>
          </a:p>
        </p:txBody>
      </p:sp>
      <p:pic>
        <p:nvPicPr>
          <p:cNvPr id="4" name="Bilde 3"/>
          <p:cNvPicPr/>
          <p:nvPr/>
        </p:nvPicPr>
        <p:blipFill>
          <a:blip r:embed="rId3" cstate="print">
            <a:lum bright="-20000" contrast="64000"/>
          </a:blip>
          <a:srcRect b="87871"/>
          <a:stretch>
            <a:fillRect/>
          </a:stretch>
        </p:blipFill>
        <p:spPr bwMode="auto">
          <a:xfrm>
            <a:off x="1259632" y="332656"/>
            <a:ext cx="6819900" cy="1080121"/>
          </a:xfrm>
          <a:prstGeom prst="rect">
            <a:avLst/>
          </a:prstGeom>
          <a:solidFill>
            <a:srgbClr val="FFFFFF"/>
          </a:solidFill>
          <a:ln w="9525">
            <a:noFill/>
            <a:miter lim="800000"/>
            <a:headEnd/>
            <a:tailEnd/>
          </a:ln>
        </p:spPr>
      </p:pic>
      <p:pic>
        <p:nvPicPr>
          <p:cNvPr id="5" name="Bilde 4"/>
          <p:cNvPicPr/>
          <p:nvPr/>
        </p:nvPicPr>
        <p:blipFill>
          <a:blip r:embed="rId4" cstate="print"/>
          <a:srcRect/>
          <a:stretch>
            <a:fillRect/>
          </a:stretch>
        </p:blipFill>
        <p:spPr bwMode="auto">
          <a:xfrm>
            <a:off x="3059832" y="5805264"/>
            <a:ext cx="2667000" cy="792087"/>
          </a:xfrm>
          <a:prstGeom prst="rect">
            <a:avLst/>
          </a:prstGeom>
          <a:solidFill>
            <a:srgbClr val="FFFFFF"/>
          </a:solid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p:txBody>
          <a:bodyPr>
            <a:normAutofit fontScale="40000" lnSpcReduction="20000"/>
          </a:bodyPr>
          <a:lstStyle/>
          <a:p>
            <a:pPr>
              <a:buNone/>
            </a:pPr>
            <a:r>
              <a:rPr lang="nn-NO" b="1" dirty="0"/>
              <a:t>Korleis nå måla:</a:t>
            </a:r>
            <a:endParaRPr lang="nb-NO" dirty="0"/>
          </a:p>
          <a:p>
            <a:pPr>
              <a:buNone/>
            </a:pPr>
            <a:r>
              <a:rPr lang="nn-NO" dirty="0"/>
              <a:t> </a:t>
            </a:r>
            <a:endParaRPr lang="nb-NO" dirty="0"/>
          </a:p>
          <a:p>
            <a:r>
              <a:rPr lang="nn-NO" dirty="0"/>
              <a:t>Oppmann på kvart lag</a:t>
            </a:r>
            <a:endParaRPr lang="nb-NO" dirty="0"/>
          </a:p>
          <a:p>
            <a:r>
              <a:rPr lang="nn-NO" dirty="0"/>
              <a:t>To trenarar på kvart lag</a:t>
            </a:r>
            <a:r>
              <a:rPr lang="nn-NO" b="1" dirty="0"/>
              <a:t> </a:t>
            </a:r>
            <a:endParaRPr lang="nb-NO" dirty="0"/>
          </a:p>
          <a:p>
            <a:r>
              <a:rPr lang="nn-NO" dirty="0"/>
              <a:t>Engasjere foreldregruppa til å gjere noko ut av heimekampane</a:t>
            </a:r>
            <a:endParaRPr lang="nb-NO" dirty="0"/>
          </a:p>
          <a:p>
            <a:r>
              <a:rPr lang="nn-NO" dirty="0"/>
              <a:t>Tilby trenarkurs</a:t>
            </a:r>
            <a:endParaRPr lang="nb-NO" dirty="0"/>
          </a:p>
          <a:p>
            <a:r>
              <a:rPr lang="nn-NO" dirty="0"/>
              <a:t>Evaluere kvar sesong</a:t>
            </a:r>
            <a:endParaRPr lang="nb-NO" dirty="0"/>
          </a:p>
          <a:p>
            <a:r>
              <a:rPr lang="nn-NO" dirty="0"/>
              <a:t>Arrangere foreldremøte i forkant av kvar sesong</a:t>
            </a:r>
            <a:endParaRPr lang="nb-NO" dirty="0"/>
          </a:p>
          <a:p>
            <a:r>
              <a:rPr lang="nn-NO" dirty="0"/>
              <a:t>Arrangere møte med trenarar og oppmenn i forkant av kvar sesong</a:t>
            </a:r>
            <a:endParaRPr lang="nb-NO" dirty="0"/>
          </a:p>
          <a:p>
            <a:r>
              <a:rPr lang="nn-NO" dirty="0"/>
              <a:t>Jobbe aktivt med fair play</a:t>
            </a:r>
            <a:endParaRPr lang="nb-NO" dirty="0"/>
          </a:p>
          <a:p>
            <a:r>
              <a:rPr lang="nn-NO" dirty="0"/>
              <a:t>Arrangere Tine fotballskule kvart år</a:t>
            </a:r>
            <a:endParaRPr lang="nb-NO" dirty="0"/>
          </a:p>
          <a:p>
            <a:r>
              <a:rPr lang="nn-NO" dirty="0"/>
              <a:t>Ha eigen trenar/ eige opplegg for keepertrening i klubben</a:t>
            </a:r>
            <a:endParaRPr lang="nb-NO" dirty="0"/>
          </a:p>
          <a:p>
            <a:r>
              <a:rPr lang="nn-NO" dirty="0"/>
              <a:t>Sende aktuelle kandidatar på keeperskule</a:t>
            </a:r>
            <a:endParaRPr lang="nb-NO" dirty="0"/>
          </a:p>
          <a:p>
            <a:r>
              <a:rPr lang="nn-NO" i="1" dirty="0"/>
              <a:t> </a:t>
            </a:r>
            <a:endParaRPr lang="nb-NO" dirty="0"/>
          </a:p>
          <a:p>
            <a:r>
              <a:rPr lang="nn-NO" dirty="0"/>
              <a:t> </a:t>
            </a:r>
            <a:endParaRPr lang="nb-NO" dirty="0"/>
          </a:p>
          <a:p>
            <a:r>
              <a:rPr lang="nn-NO" b="1" dirty="0"/>
              <a:t>FOTBALLGRUPPA – FUNKSJON OG ORGANISERING</a:t>
            </a:r>
            <a:endParaRPr lang="nb-NO" dirty="0"/>
          </a:p>
          <a:p>
            <a:r>
              <a:rPr lang="nn-NO" dirty="0"/>
              <a:t> </a:t>
            </a:r>
            <a:endParaRPr lang="nb-NO" dirty="0"/>
          </a:p>
          <a:p>
            <a:r>
              <a:rPr lang="nn-NO" dirty="0"/>
              <a:t>Fotballgruppa har det overordna ansvaret for all sportsleg aktivitet i klubben.</a:t>
            </a:r>
            <a:endParaRPr lang="nb-NO" dirty="0"/>
          </a:p>
          <a:p>
            <a:r>
              <a:rPr lang="nn-NO" dirty="0"/>
              <a:t>Fotballgruppa bør bestå av 5 – 7 personar og ein bør satse på kontinuitet.</a:t>
            </a:r>
            <a:endParaRPr lang="nb-NO" dirty="0"/>
          </a:p>
          <a:p>
            <a:r>
              <a:rPr lang="nn-NO" dirty="0"/>
              <a:t>Det bør vere ein plan på avgang slik at det vert ein naturleg rullering, på denne måten unngår ein at verdifull kompetanse forsvinn.</a:t>
            </a:r>
            <a:endParaRPr lang="nb-NO" dirty="0"/>
          </a:p>
          <a:p>
            <a:pPr>
              <a:buNone/>
            </a:pPr>
            <a:r>
              <a:rPr lang="nn-NO" dirty="0"/>
              <a:t> </a:t>
            </a:r>
            <a:endParaRPr lang="nb-NO" dirty="0"/>
          </a:p>
          <a:p>
            <a:endParaRPr lang="nb-NO" dirty="0"/>
          </a:p>
        </p:txBody>
      </p:sp>
      <p:sp>
        <p:nvSpPr>
          <p:cNvPr id="2" name="Tittel 1"/>
          <p:cNvSpPr>
            <a:spLocks noGrp="1"/>
          </p:cNvSpPr>
          <p:nvPr>
            <p:ph type="title"/>
          </p:nvPr>
        </p:nvSpPr>
        <p:spPr/>
        <p:txBody>
          <a:bodyPr/>
          <a:lstStyle/>
          <a:p>
            <a:endParaRPr lang="nb-NO" dirty="0"/>
          </a:p>
        </p:txBody>
      </p:sp>
      <p:pic>
        <p:nvPicPr>
          <p:cNvPr id="4" name="Bilde 3"/>
          <p:cNvPicPr/>
          <p:nvPr/>
        </p:nvPicPr>
        <p:blipFill>
          <a:blip r:embed="rId3" cstate="print">
            <a:lum bright="-20000" contrast="64000"/>
          </a:blip>
          <a:srcRect b="87871"/>
          <a:stretch>
            <a:fillRect/>
          </a:stretch>
        </p:blipFill>
        <p:spPr bwMode="auto">
          <a:xfrm>
            <a:off x="1259632" y="332656"/>
            <a:ext cx="6819900" cy="1080121"/>
          </a:xfrm>
          <a:prstGeom prst="rect">
            <a:avLst/>
          </a:prstGeom>
          <a:solidFill>
            <a:srgbClr val="FFFFFF"/>
          </a:solidFill>
          <a:ln w="9525">
            <a:noFill/>
            <a:miter lim="800000"/>
            <a:headEnd/>
            <a:tailEnd/>
          </a:ln>
        </p:spPr>
      </p:pic>
      <p:pic>
        <p:nvPicPr>
          <p:cNvPr id="5" name="Bilde 4"/>
          <p:cNvPicPr/>
          <p:nvPr/>
        </p:nvPicPr>
        <p:blipFill>
          <a:blip r:embed="rId4" cstate="print"/>
          <a:srcRect/>
          <a:stretch>
            <a:fillRect/>
          </a:stretch>
        </p:blipFill>
        <p:spPr bwMode="auto">
          <a:xfrm>
            <a:off x="3059832" y="5805264"/>
            <a:ext cx="2667000" cy="792087"/>
          </a:xfrm>
          <a:prstGeom prst="rect">
            <a:avLst/>
          </a:prstGeom>
          <a:solidFill>
            <a:srgbClr val="FFFFFF"/>
          </a:solid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251520" y="1556792"/>
            <a:ext cx="8229600" cy="4525963"/>
          </a:xfrm>
        </p:spPr>
        <p:txBody>
          <a:bodyPr>
            <a:noAutofit/>
          </a:bodyPr>
          <a:lstStyle/>
          <a:p>
            <a:r>
              <a:rPr lang="nn-NO" sz="1200" b="1" dirty="0"/>
              <a:t>Fotballgruppa har følgjande organisering:</a:t>
            </a:r>
            <a:endParaRPr lang="nb-NO" sz="1200" dirty="0"/>
          </a:p>
          <a:p>
            <a:r>
              <a:rPr lang="nn-NO" sz="1200" b="1" u="sng" dirty="0"/>
              <a:t>Leiar</a:t>
            </a:r>
            <a:r>
              <a:rPr lang="nn-NO" sz="1200" dirty="0"/>
              <a:t>, bør bli valt for to år om gangen. Mottakar av all informasjon av kretsen, møter i hovudstyret, fungerer som sportsleg utval saman med nestleiar. Ved saker i fotballgruppa der ein ikkje oppnår einigheit skal leiar si stemme telje som to.</a:t>
            </a:r>
            <a:endParaRPr lang="nb-NO" sz="1200" dirty="0"/>
          </a:p>
          <a:p>
            <a:r>
              <a:rPr lang="nn-NO" sz="1200" dirty="0"/>
              <a:t>Har saman med nestleiar hovudansvar for oppfølging av trenarar på seniornivå, inngå kontrakt med desse og klargjere premissane for samarbeidet.</a:t>
            </a:r>
            <a:endParaRPr lang="nb-NO" sz="1200" dirty="0"/>
          </a:p>
          <a:p>
            <a:r>
              <a:rPr lang="nn-NO" sz="1200" dirty="0"/>
              <a:t>Møter på tinget/ miljøhelg og på leiarsamlingar i regi av kretsen.</a:t>
            </a:r>
            <a:endParaRPr lang="nb-NO" sz="1200" dirty="0"/>
          </a:p>
          <a:p>
            <a:r>
              <a:rPr lang="nn-NO" sz="1200" b="1" u="sng" dirty="0"/>
              <a:t>Nestleiar</a:t>
            </a:r>
            <a:r>
              <a:rPr lang="nn-NO" sz="1200" dirty="0"/>
              <a:t>: sportsleg leiar aldersbestemt, vara til hovudstyre, fungerer som sportsleg utval saman med leiar. Møter på tinget/ miljøhelg og på leiarsamling i regi av kretsen. Hovudansvar for oppfølging av trenarar på aldersfastnivå. Arrangere trenarkurs, førstehjelpskurs</a:t>
            </a:r>
            <a:endParaRPr lang="nb-NO" sz="1200" dirty="0"/>
          </a:p>
          <a:p>
            <a:r>
              <a:rPr lang="nn-NO" sz="1200" dirty="0"/>
              <a:t>Sekretær: ansvar for </a:t>
            </a:r>
            <a:r>
              <a:rPr lang="nn-NO" sz="1200" dirty="0" err="1"/>
              <a:t>årshjul</a:t>
            </a:r>
            <a:r>
              <a:rPr lang="nn-NO" sz="1200" dirty="0"/>
              <a:t>, møteinnkalling, referat, ordstyrar, utarbeider større skriv om ulike saker, sette opp plakat/ annonsere kampar på heimebane.</a:t>
            </a:r>
            <a:endParaRPr lang="nb-NO" sz="1200" dirty="0"/>
          </a:p>
          <a:p>
            <a:r>
              <a:rPr lang="nn-NO" sz="1200" b="1" u="sng" dirty="0"/>
              <a:t>Fair play og dommaransvarleg</a:t>
            </a:r>
            <a:r>
              <a:rPr lang="nn-NO" sz="1200" dirty="0"/>
              <a:t>: jobbar med fair play i klubben og syter for at ein har eit opplegg kring dette som fungerer. Set opp kampdagbok, kontakt ut mot dommarar, jobbar med dommarrekruttering. Støtter opp om dommarar, ser enkelte kampar for å gje tilbakemelding. Arrangerer klubbdommarkurs. Sender inn forslag til månadens fair play til kretsen, møter på fair play samlingar i regi av kretsen. Dette punktet kan med fordel delast, slik at ein får gjort ein god jobb på begge områda. </a:t>
            </a:r>
            <a:endParaRPr lang="nb-NO" sz="1200" dirty="0"/>
          </a:p>
          <a:p>
            <a:r>
              <a:rPr lang="nn-NO" sz="1200" b="1" u="sng" dirty="0"/>
              <a:t>Materialforvalta</a:t>
            </a:r>
            <a:r>
              <a:rPr lang="nn-NO" sz="1200" dirty="0"/>
              <a:t>r: hovudansvar for alt utstyr, planlegge og ha oversikt over utstyr og  innkjøp, drakter, ballar, mål, førstehjelpsutstyr osv. Er kontaktperson for trenarar og oppmenn som treng supplering av ulikt utstyr.  Ansvar for å få trykt nye draktsett. Er kontakt for oppmenn inn mot fotballgruppa i høve innkjøp. Alt innkjøp må likevel klarerast med leiar. </a:t>
            </a:r>
            <a:endParaRPr lang="nb-NO" sz="1200" dirty="0"/>
          </a:p>
          <a:p>
            <a:r>
              <a:rPr lang="nn-NO" sz="1200" b="1" u="sng" dirty="0"/>
              <a:t>Ansvar miniputt</a:t>
            </a:r>
            <a:r>
              <a:rPr lang="nn-NO" sz="1200" dirty="0"/>
              <a:t>: ansvar for miniputt, og all aktivitet der. Ansvar for å skaffe trenarar og oppmenn til miniputtlaga, vere hovudansvarleg for miniputt – turneringa, delta på foreldremøte og møte med oppmenn og trenarar. </a:t>
            </a:r>
            <a:endParaRPr lang="nb-NO" sz="1200" dirty="0"/>
          </a:p>
          <a:p>
            <a:r>
              <a:rPr lang="nn-NO" sz="1200" dirty="0"/>
              <a:t>Styremedlem/ kontakt opp mot alle oppmenn: organisering av heimekampar senior, samarbeid med materialforvaltar, førefallande styreoppgåver. </a:t>
            </a:r>
            <a:endParaRPr lang="nn-NO" sz="1200" dirty="0" smtClean="0"/>
          </a:p>
          <a:p>
            <a:endParaRPr lang="nb-NO" sz="1200" dirty="0"/>
          </a:p>
          <a:p>
            <a:pPr>
              <a:buNone/>
            </a:pPr>
            <a:r>
              <a:rPr lang="nn-NO" sz="1200" i="1" dirty="0"/>
              <a:t> </a:t>
            </a:r>
            <a:endParaRPr lang="nb-NO" sz="1200" dirty="0"/>
          </a:p>
        </p:txBody>
      </p:sp>
      <p:sp>
        <p:nvSpPr>
          <p:cNvPr id="2" name="Tittel 1"/>
          <p:cNvSpPr>
            <a:spLocks noGrp="1"/>
          </p:cNvSpPr>
          <p:nvPr>
            <p:ph type="title"/>
          </p:nvPr>
        </p:nvSpPr>
        <p:spPr>
          <a:xfrm>
            <a:off x="323528" y="260648"/>
            <a:ext cx="8229600" cy="1143000"/>
          </a:xfrm>
        </p:spPr>
        <p:txBody>
          <a:bodyPr/>
          <a:lstStyle/>
          <a:p>
            <a:endParaRPr lang="nb-NO" dirty="0"/>
          </a:p>
        </p:txBody>
      </p:sp>
      <p:pic>
        <p:nvPicPr>
          <p:cNvPr id="4" name="Bilde 3"/>
          <p:cNvPicPr/>
          <p:nvPr/>
        </p:nvPicPr>
        <p:blipFill>
          <a:blip r:embed="rId3" cstate="print">
            <a:lum bright="-20000" contrast="64000"/>
          </a:blip>
          <a:srcRect b="87871"/>
          <a:stretch>
            <a:fillRect/>
          </a:stretch>
        </p:blipFill>
        <p:spPr bwMode="auto">
          <a:xfrm>
            <a:off x="1259632" y="332656"/>
            <a:ext cx="6819900" cy="1080121"/>
          </a:xfrm>
          <a:prstGeom prst="rect">
            <a:avLst/>
          </a:prstGeom>
          <a:solidFill>
            <a:srgbClr val="FFFFFF"/>
          </a:solidFill>
          <a:ln w="9525">
            <a:noFill/>
            <a:miter lim="800000"/>
            <a:headEnd/>
            <a:tailEnd/>
          </a:ln>
        </p:spPr>
      </p:pic>
      <p:pic>
        <p:nvPicPr>
          <p:cNvPr id="5" name="Bilde 4"/>
          <p:cNvPicPr/>
          <p:nvPr/>
        </p:nvPicPr>
        <p:blipFill>
          <a:blip r:embed="rId4" cstate="print"/>
          <a:srcRect/>
          <a:stretch>
            <a:fillRect/>
          </a:stretch>
        </p:blipFill>
        <p:spPr bwMode="auto">
          <a:xfrm>
            <a:off x="3059832" y="5805264"/>
            <a:ext cx="2667000" cy="792087"/>
          </a:xfrm>
          <a:prstGeom prst="rect">
            <a:avLst/>
          </a:prstGeom>
          <a:solidFill>
            <a:srgbClr val="FFFFFF"/>
          </a:solid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1412777"/>
            <a:ext cx="8229600" cy="4536504"/>
          </a:xfrm>
        </p:spPr>
        <p:txBody>
          <a:bodyPr>
            <a:normAutofit fontScale="32500" lnSpcReduction="20000"/>
          </a:bodyPr>
          <a:lstStyle/>
          <a:p>
            <a:r>
              <a:rPr lang="nn-NO" b="1" u="sng" dirty="0" smtClean="0"/>
              <a:t>Fotballgruppa </a:t>
            </a:r>
            <a:r>
              <a:rPr lang="nn-NO" b="1" u="sng" dirty="0"/>
              <a:t>skal saman sørgje </a:t>
            </a:r>
            <a:r>
              <a:rPr lang="nn-NO" b="1" u="sng" dirty="0" smtClean="0"/>
              <a:t>for:</a:t>
            </a:r>
            <a:endParaRPr lang="nb-NO" dirty="0"/>
          </a:p>
          <a:p>
            <a:r>
              <a:rPr lang="nn-NO" i="1" dirty="0"/>
              <a:t> </a:t>
            </a:r>
            <a:endParaRPr lang="nb-NO" dirty="0"/>
          </a:p>
          <a:p>
            <a:pPr lvl="0"/>
            <a:r>
              <a:rPr lang="nn-NO" dirty="0"/>
              <a:t>At fristar i </a:t>
            </a:r>
            <a:r>
              <a:rPr lang="nn-NO" dirty="0" err="1"/>
              <a:t>årshjulet</a:t>
            </a:r>
            <a:r>
              <a:rPr lang="nn-NO" dirty="0"/>
              <a:t> vert haldne</a:t>
            </a:r>
            <a:r>
              <a:rPr lang="nn-NO" b="1" u="sng" dirty="0"/>
              <a:t> </a:t>
            </a:r>
            <a:endParaRPr lang="nb-NO" dirty="0"/>
          </a:p>
          <a:p>
            <a:pPr lvl="0"/>
            <a:r>
              <a:rPr lang="nn-NO" dirty="0"/>
              <a:t>Fordele treningstider på ein høveleg måte</a:t>
            </a:r>
            <a:endParaRPr lang="nb-NO" dirty="0"/>
          </a:p>
          <a:p>
            <a:pPr lvl="0"/>
            <a:r>
              <a:rPr lang="nn-NO" dirty="0"/>
              <a:t>Vurdere og melde på lag etter beste evne</a:t>
            </a:r>
            <a:endParaRPr lang="nb-NO" dirty="0"/>
          </a:p>
          <a:p>
            <a:pPr lvl="0"/>
            <a:r>
              <a:rPr lang="nn-NO" dirty="0"/>
              <a:t>At sportsplanen vert følgt</a:t>
            </a:r>
            <a:endParaRPr lang="nb-NO" dirty="0"/>
          </a:p>
          <a:p>
            <a:pPr lvl="0"/>
            <a:r>
              <a:rPr lang="nn-NO" dirty="0"/>
              <a:t>Ta avgjersler i saker som vert meldt inn</a:t>
            </a:r>
            <a:endParaRPr lang="nb-NO" dirty="0"/>
          </a:p>
          <a:p>
            <a:pPr lvl="0"/>
            <a:r>
              <a:rPr lang="nn-NO" dirty="0"/>
              <a:t>Sette opp budsjett og halde seg til dette</a:t>
            </a:r>
            <a:endParaRPr lang="nb-NO" dirty="0"/>
          </a:p>
          <a:p>
            <a:pPr lvl="0"/>
            <a:r>
              <a:rPr lang="nn-NO" dirty="0"/>
              <a:t>Halde seg orienter om fotballen generelt  i Hil</a:t>
            </a:r>
            <a:endParaRPr lang="nb-NO" dirty="0"/>
          </a:p>
          <a:p>
            <a:pPr lvl="0"/>
            <a:r>
              <a:rPr lang="nn-NO" dirty="0"/>
              <a:t>Skrive årsmelding</a:t>
            </a:r>
            <a:endParaRPr lang="nb-NO" dirty="0"/>
          </a:p>
          <a:p>
            <a:pPr lvl="0"/>
            <a:r>
              <a:rPr lang="nn-NO" dirty="0"/>
              <a:t>Samarbeide til det beste for fotballen i Hil</a:t>
            </a:r>
            <a:endParaRPr lang="nb-NO" dirty="0"/>
          </a:p>
          <a:p>
            <a:pPr lvl="0"/>
            <a:r>
              <a:rPr lang="nn-NO" dirty="0"/>
              <a:t>Arrangere trenarforum/ samlingar med tanke på felles utvikling</a:t>
            </a:r>
            <a:endParaRPr lang="nb-NO" dirty="0"/>
          </a:p>
          <a:p>
            <a:r>
              <a:rPr lang="nn-NO" dirty="0"/>
              <a:t> </a:t>
            </a:r>
            <a:endParaRPr lang="nb-NO" dirty="0"/>
          </a:p>
          <a:p>
            <a:r>
              <a:rPr lang="nn-NO" b="1" u="sng" dirty="0"/>
              <a:t>DIFFERENSIERING OG HOSPITERING</a:t>
            </a:r>
            <a:endParaRPr lang="nb-NO" dirty="0"/>
          </a:p>
          <a:p>
            <a:r>
              <a:rPr lang="nn-NO" dirty="0"/>
              <a:t> </a:t>
            </a:r>
            <a:endParaRPr lang="nb-NO" dirty="0"/>
          </a:p>
          <a:p>
            <a:r>
              <a:rPr lang="nn-NO" dirty="0"/>
              <a:t>Det å gje eit differensiert fotballtilbod vil seie at alle får eit tilbod som står i samsvar med interesse, motivasjon, ferdigheiter og behov for meistring. </a:t>
            </a:r>
            <a:endParaRPr lang="nb-NO" dirty="0"/>
          </a:p>
          <a:p>
            <a:r>
              <a:rPr lang="nn-NO" b="1" dirty="0"/>
              <a:t>Det vil seie:</a:t>
            </a:r>
            <a:endParaRPr lang="nb-NO" dirty="0"/>
          </a:p>
          <a:p>
            <a:r>
              <a:rPr lang="nn-NO" dirty="0"/>
              <a:t>Hil skal gje eit tilbod om fotballaktivitet heile året</a:t>
            </a:r>
            <a:endParaRPr lang="nb-NO" dirty="0"/>
          </a:p>
          <a:p>
            <a:r>
              <a:rPr lang="nn-NO" dirty="0"/>
              <a:t>Hil behandlar spelarane ulikt med tanke på ynskjer, behov og ferdigheiter.</a:t>
            </a:r>
            <a:endParaRPr lang="nb-NO" dirty="0"/>
          </a:p>
          <a:p>
            <a:r>
              <a:rPr lang="nn-NO" dirty="0"/>
              <a:t>Ulike verkemiddel for differensiering kan vere ulik mengde, ulik aktivitet, ulike oppgåver på enkelttreningar, eigentrening, eigne målsettingar og hospitering i trening og kamp</a:t>
            </a:r>
            <a:endParaRPr lang="nb-NO" dirty="0"/>
          </a:p>
          <a:p>
            <a:r>
              <a:rPr lang="nn-NO" dirty="0"/>
              <a:t>Hospitering vil seie at ein gjev spelarar som har ferdigheiter, tid og motivasjon eit utvid tilbod om trening og kamp på eit høgare nivå enn dei har til dagleg. Det vil seie at ein kan trene og/ eller spele kamp med eldre og betre spelarar. Dette for gje enkeltspelarar utfordringar og nye oppgåver med tanke på å utvikle dei best mogeleg. Hospitering må ikkje forvekslast med oppflytting for å kunne stille lag i enkelte klassar. Når det gjeld oppflytting er fotballgruppa suveren til å ta avgjersler til beste for </a:t>
            </a:r>
            <a:r>
              <a:rPr lang="nn-NO" dirty="0" err="1"/>
              <a:t>heilheiten</a:t>
            </a:r>
            <a:r>
              <a:rPr lang="nn-NO" dirty="0"/>
              <a:t> i klubben. </a:t>
            </a:r>
            <a:endParaRPr lang="nb-NO" dirty="0"/>
          </a:p>
          <a:p>
            <a:pPr>
              <a:buNone/>
            </a:pPr>
            <a:r>
              <a:rPr lang="nn-NO" i="1" dirty="0"/>
              <a:t> </a:t>
            </a:r>
            <a:endParaRPr lang="nb-NO" dirty="0"/>
          </a:p>
          <a:p>
            <a:endParaRPr lang="nn-NO" b="1" u="sng" dirty="0" smtClean="0"/>
          </a:p>
          <a:p>
            <a:endParaRPr lang="nn-NO" b="1" u="sng" dirty="0"/>
          </a:p>
          <a:p>
            <a:endParaRPr lang="nn-NO" b="1" u="sng" dirty="0" smtClean="0"/>
          </a:p>
          <a:p>
            <a:endParaRPr lang="nb-NO" dirty="0"/>
          </a:p>
          <a:p>
            <a:endParaRPr lang="nb-NO" dirty="0"/>
          </a:p>
        </p:txBody>
      </p:sp>
      <p:sp>
        <p:nvSpPr>
          <p:cNvPr id="2" name="Tittel 1"/>
          <p:cNvSpPr>
            <a:spLocks noGrp="1"/>
          </p:cNvSpPr>
          <p:nvPr>
            <p:ph type="title"/>
          </p:nvPr>
        </p:nvSpPr>
        <p:spPr/>
        <p:txBody>
          <a:bodyPr/>
          <a:lstStyle/>
          <a:p>
            <a:endParaRPr lang="nb-NO" dirty="0"/>
          </a:p>
        </p:txBody>
      </p:sp>
      <p:pic>
        <p:nvPicPr>
          <p:cNvPr id="4" name="Bilde 3"/>
          <p:cNvPicPr/>
          <p:nvPr/>
        </p:nvPicPr>
        <p:blipFill>
          <a:blip r:embed="rId3" cstate="print">
            <a:lum bright="-20000" contrast="64000"/>
          </a:blip>
          <a:srcRect b="87871"/>
          <a:stretch>
            <a:fillRect/>
          </a:stretch>
        </p:blipFill>
        <p:spPr bwMode="auto">
          <a:xfrm>
            <a:off x="1259632" y="332656"/>
            <a:ext cx="6819900" cy="1080121"/>
          </a:xfrm>
          <a:prstGeom prst="rect">
            <a:avLst/>
          </a:prstGeom>
          <a:solidFill>
            <a:srgbClr val="FFFFFF"/>
          </a:solidFill>
          <a:ln w="9525">
            <a:noFill/>
            <a:miter lim="800000"/>
            <a:headEnd/>
            <a:tailEnd/>
          </a:ln>
        </p:spPr>
      </p:pic>
      <p:pic>
        <p:nvPicPr>
          <p:cNvPr id="5" name="Bilde 4"/>
          <p:cNvPicPr/>
          <p:nvPr/>
        </p:nvPicPr>
        <p:blipFill>
          <a:blip r:embed="rId4" cstate="print"/>
          <a:srcRect/>
          <a:stretch>
            <a:fillRect/>
          </a:stretch>
        </p:blipFill>
        <p:spPr bwMode="auto">
          <a:xfrm>
            <a:off x="3059832" y="6065913"/>
            <a:ext cx="2667000" cy="792087"/>
          </a:xfrm>
          <a:prstGeom prst="rect">
            <a:avLst/>
          </a:prstGeom>
          <a:solidFill>
            <a:srgbClr val="FFFFFF"/>
          </a:solid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p:txBody>
          <a:bodyPr>
            <a:normAutofit fontScale="25000" lnSpcReduction="20000"/>
          </a:bodyPr>
          <a:lstStyle/>
          <a:p>
            <a:r>
              <a:rPr lang="nn-NO" sz="3400" b="1" u="sng" dirty="0"/>
              <a:t>Kriteria for å hospitere:</a:t>
            </a:r>
            <a:r>
              <a:rPr lang="nn-NO" sz="3400" dirty="0"/>
              <a:t> </a:t>
            </a:r>
            <a:endParaRPr lang="nb-NO" sz="3400" dirty="0"/>
          </a:p>
          <a:p>
            <a:r>
              <a:rPr lang="nn-NO" sz="3400" dirty="0"/>
              <a:t>Hospitering skal først og fremst vere til spelarar med eit høgt ferdigheitsnivå ,  Svært gode treningshaldningar og tilnærma 100 % oppmøte på eigne treninga, og som er opne for nye utfordringar. Hospitering skal gje meistring, og fungere som ei oppmuntring  for godt arbeid for eige lag. </a:t>
            </a:r>
            <a:endParaRPr lang="nb-NO" sz="3400" dirty="0"/>
          </a:p>
          <a:p>
            <a:r>
              <a:rPr lang="nn-NO" sz="3400" dirty="0"/>
              <a:t>Dersom det vert vurdert at ein spelar skal hospitere skal det vere ein dialog mellom trenarane på dei aktuelle laga, deretter involverar ein sportsleg utval ( leiar og nestleiar )før ein eventuelt </a:t>
            </a:r>
            <a:endParaRPr lang="nb-NO" sz="3400" dirty="0"/>
          </a:p>
          <a:p>
            <a:r>
              <a:rPr lang="nn-NO" sz="3400" dirty="0"/>
              <a:t>gjev tilbodet til den spelaren det gjeld. Foreldre skal alltid vere informert, og må samtykke.</a:t>
            </a:r>
            <a:endParaRPr lang="nb-NO" sz="3400" dirty="0"/>
          </a:p>
          <a:p>
            <a:r>
              <a:rPr lang="nn-NO" sz="3400" dirty="0"/>
              <a:t> </a:t>
            </a:r>
            <a:endParaRPr lang="nb-NO" sz="3400" dirty="0"/>
          </a:p>
          <a:p>
            <a:r>
              <a:rPr lang="nn-NO" sz="3400" b="1" u="sng" dirty="0"/>
              <a:t>TURNERINGSDELTAKING</a:t>
            </a:r>
            <a:endParaRPr lang="nb-NO" sz="3400" dirty="0"/>
          </a:p>
          <a:p>
            <a:r>
              <a:rPr lang="nn-NO" sz="3400" dirty="0"/>
              <a:t> </a:t>
            </a:r>
            <a:endParaRPr lang="nb-NO" sz="3400" dirty="0"/>
          </a:p>
          <a:p>
            <a:r>
              <a:rPr lang="nn-NO" sz="3400" dirty="0"/>
              <a:t>Hil ønskjer at lag skal delta på turnering. Dette er ein viktig faktor for utvikling, og for det sosiale kring laga. Deltaking på turnering skal vere eit verkemiddel for å nå målet flest mogeleg lengst mogeleg.</a:t>
            </a:r>
            <a:endParaRPr lang="nb-NO" sz="3400" dirty="0"/>
          </a:p>
          <a:p>
            <a:r>
              <a:rPr lang="nn-NO" sz="3400" dirty="0"/>
              <a:t>Deltaking på turnering skal avklarast med fotballgruppa og søknaden skal sendast inn i god tid med alle relevante opplysningar og budsjett. Fotballgruppa står fritt til å vurdere kvar enkelt søknad og kan krevje tilleggsopplysingar der dei vurderer søknaden til å ikkje vere tilfredsstillande. Laga står fritt til å søkje fotballgruppa om økonomisk støtte, og her vurdere fotballgruppa kvar enkelt søknad. Laga må likevel rekne med å jobbe dugnad for å dekke inn kostnadane ved turneringsdeltaking. </a:t>
            </a:r>
            <a:endParaRPr lang="nb-NO" sz="3400" dirty="0"/>
          </a:p>
          <a:p>
            <a:r>
              <a:rPr lang="nn-NO" sz="3400" dirty="0" err="1"/>
              <a:t>Eigenandel</a:t>
            </a:r>
            <a:r>
              <a:rPr lang="nn-NO" sz="3400" dirty="0"/>
              <a:t>, </a:t>
            </a:r>
            <a:r>
              <a:rPr lang="nn-NO" sz="3400" dirty="0" err="1"/>
              <a:t>max</a:t>
            </a:r>
            <a:r>
              <a:rPr lang="nn-NO" sz="3400" dirty="0"/>
              <a:t> 1000,-</a:t>
            </a:r>
            <a:endParaRPr lang="nb-NO" sz="3400" dirty="0"/>
          </a:p>
          <a:p>
            <a:r>
              <a:rPr lang="nn-NO" sz="3400" dirty="0"/>
              <a:t>Fotballgruppa har ein mal i høve turneringsdeltaking, men kvar søknad vert vurdert individuelt.</a:t>
            </a:r>
            <a:endParaRPr lang="nb-NO" sz="3400" dirty="0"/>
          </a:p>
          <a:p>
            <a:r>
              <a:rPr lang="nn-NO" sz="3400" dirty="0"/>
              <a:t>6 – 10 år: deltek på miniputturneringar og </a:t>
            </a:r>
            <a:r>
              <a:rPr lang="nn-NO" sz="3400" dirty="0" err="1"/>
              <a:t>evt</a:t>
            </a:r>
            <a:r>
              <a:rPr lang="nn-NO" sz="3400" dirty="0"/>
              <a:t> andre lokale turneringar, </a:t>
            </a:r>
            <a:r>
              <a:rPr lang="nn-NO" sz="3400" dirty="0" err="1"/>
              <a:t>Bendit</a:t>
            </a:r>
            <a:r>
              <a:rPr lang="nn-NO" sz="3400" dirty="0"/>
              <a:t> – turneringa.  Det vert oppmoda om at dei eldste miniputtklassane deltek på ein litt større, tilpassa turnering som </a:t>
            </a:r>
            <a:r>
              <a:rPr lang="nn-NO" sz="3400" dirty="0" err="1"/>
              <a:t>td</a:t>
            </a:r>
            <a:r>
              <a:rPr lang="nn-NO" sz="3400" dirty="0"/>
              <a:t> </a:t>
            </a:r>
            <a:r>
              <a:rPr lang="nn-NO" sz="3400" dirty="0" err="1"/>
              <a:t>Maxi</a:t>
            </a:r>
            <a:r>
              <a:rPr lang="nn-NO" sz="3400" dirty="0"/>
              <a:t> – turneringa på Hamar, </a:t>
            </a:r>
            <a:r>
              <a:rPr lang="nn-NO" sz="3400" dirty="0" err="1"/>
              <a:t>evt</a:t>
            </a:r>
            <a:r>
              <a:rPr lang="nn-NO" sz="3400" dirty="0"/>
              <a:t> Måløy cup om vinteren. </a:t>
            </a:r>
            <a:endParaRPr lang="nb-NO" sz="3400" dirty="0"/>
          </a:p>
          <a:p>
            <a:r>
              <a:rPr lang="nn-NO" sz="3400" dirty="0"/>
              <a:t>10 – 12 år: </a:t>
            </a:r>
            <a:r>
              <a:rPr lang="nn-NO" sz="3400" dirty="0" err="1"/>
              <a:t>Bendit</a:t>
            </a:r>
            <a:r>
              <a:rPr lang="nn-NO" sz="3400" dirty="0"/>
              <a:t> – turnering, </a:t>
            </a:r>
            <a:r>
              <a:rPr lang="nn-NO" sz="3400" dirty="0" err="1"/>
              <a:t>Lerum</a:t>
            </a:r>
            <a:r>
              <a:rPr lang="nn-NO" sz="3400" dirty="0"/>
              <a:t> – cup, </a:t>
            </a:r>
            <a:r>
              <a:rPr lang="nn-NO" sz="3400" dirty="0" err="1"/>
              <a:t>Lærdalsturneringa</a:t>
            </a:r>
            <a:r>
              <a:rPr lang="nn-NO" sz="3400" dirty="0"/>
              <a:t>, Måløy cup, </a:t>
            </a:r>
            <a:r>
              <a:rPr lang="nn-NO" sz="3400" dirty="0" err="1"/>
              <a:t>Maxiturneringa</a:t>
            </a:r>
            <a:r>
              <a:rPr lang="nn-NO" sz="3400" dirty="0"/>
              <a:t> eller tilsvarande. Førde cup er fin som sesongavslutting. </a:t>
            </a:r>
            <a:endParaRPr lang="nb-NO" sz="3400" dirty="0"/>
          </a:p>
          <a:p>
            <a:r>
              <a:rPr lang="nn-NO" sz="3400" dirty="0"/>
              <a:t>13 – 14 år: KM innandørs, </a:t>
            </a:r>
            <a:r>
              <a:rPr lang="nn-NO" sz="3400" dirty="0" err="1"/>
              <a:t>Lerum</a:t>
            </a:r>
            <a:r>
              <a:rPr lang="nn-NO" sz="3400" dirty="0"/>
              <a:t> – cup, Måløy cup, </a:t>
            </a:r>
            <a:r>
              <a:rPr lang="nn-NO" sz="3400" dirty="0" err="1"/>
              <a:t>Maxiturneringa</a:t>
            </a:r>
            <a:r>
              <a:rPr lang="nn-NO" sz="3400" dirty="0"/>
              <a:t> eller tilsvarande, kan opne opp for deltaking på større turneringar som </a:t>
            </a:r>
            <a:r>
              <a:rPr lang="nn-NO" sz="3400" dirty="0" err="1"/>
              <a:t>td</a:t>
            </a:r>
            <a:r>
              <a:rPr lang="nn-NO" sz="3400" dirty="0"/>
              <a:t> </a:t>
            </a:r>
            <a:r>
              <a:rPr lang="nn-NO" sz="3400" dirty="0" err="1"/>
              <a:t>Norway</a:t>
            </a:r>
            <a:r>
              <a:rPr lang="nn-NO" sz="3400" dirty="0"/>
              <a:t> cup, og vurdere kvar søknad individuelt. Førde cup er ei fin turnering for sesongavslutting. </a:t>
            </a:r>
            <a:endParaRPr lang="nb-NO" sz="3400" dirty="0"/>
          </a:p>
          <a:p>
            <a:r>
              <a:rPr lang="nn-NO" sz="3400" dirty="0"/>
              <a:t>15 – 16 år: KM innandørs, </a:t>
            </a:r>
            <a:r>
              <a:rPr lang="nn-NO" sz="3400" dirty="0" err="1"/>
              <a:t>Norway</a:t>
            </a:r>
            <a:r>
              <a:rPr lang="nn-NO" sz="3400" dirty="0"/>
              <a:t> cup, Dana cup ol, gjerne i tillegg til ei noko mindre turnering over </a:t>
            </a:r>
            <a:r>
              <a:rPr lang="nn-NO" sz="3400" dirty="0" err="1"/>
              <a:t>td</a:t>
            </a:r>
            <a:r>
              <a:rPr lang="nn-NO" sz="3400" dirty="0"/>
              <a:t> ei helg. </a:t>
            </a:r>
            <a:endParaRPr lang="nn-NO" sz="3400" dirty="0" smtClean="0"/>
          </a:p>
          <a:p>
            <a:endParaRPr lang="nb-NO" dirty="0"/>
          </a:p>
          <a:p>
            <a:endParaRPr lang="nb-NO" dirty="0"/>
          </a:p>
        </p:txBody>
      </p:sp>
      <p:sp>
        <p:nvSpPr>
          <p:cNvPr id="2" name="Tittel 1"/>
          <p:cNvSpPr>
            <a:spLocks noGrp="1"/>
          </p:cNvSpPr>
          <p:nvPr>
            <p:ph type="title"/>
          </p:nvPr>
        </p:nvSpPr>
        <p:spPr/>
        <p:txBody>
          <a:bodyPr/>
          <a:lstStyle/>
          <a:p>
            <a:endParaRPr lang="nb-NO" dirty="0"/>
          </a:p>
        </p:txBody>
      </p:sp>
      <p:pic>
        <p:nvPicPr>
          <p:cNvPr id="4" name="Bilde 3"/>
          <p:cNvPicPr/>
          <p:nvPr/>
        </p:nvPicPr>
        <p:blipFill>
          <a:blip r:embed="rId3" cstate="print">
            <a:lum bright="-20000" contrast="64000"/>
          </a:blip>
          <a:srcRect b="87871"/>
          <a:stretch>
            <a:fillRect/>
          </a:stretch>
        </p:blipFill>
        <p:spPr bwMode="auto">
          <a:xfrm>
            <a:off x="1259632" y="332656"/>
            <a:ext cx="6819900" cy="1080121"/>
          </a:xfrm>
          <a:prstGeom prst="rect">
            <a:avLst/>
          </a:prstGeom>
          <a:solidFill>
            <a:srgbClr val="FFFFFF"/>
          </a:solidFill>
          <a:ln w="9525">
            <a:noFill/>
            <a:miter lim="800000"/>
            <a:headEnd/>
            <a:tailEnd/>
          </a:ln>
        </p:spPr>
      </p:pic>
      <p:pic>
        <p:nvPicPr>
          <p:cNvPr id="5" name="Bilde 4"/>
          <p:cNvPicPr/>
          <p:nvPr/>
        </p:nvPicPr>
        <p:blipFill>
          <a:blip r:embed="rId4" cstate="print"/>
          <a:srcRect/>
          <a:stretch>
            <a:fillRect/>
          </a:stretch>
        </p:blipFill>
        <p:spPr bwMode="auto">
          <a:xfrm>
            <a:off x="3203848" y="5733256"/>
            <a:ext cx="2667000" cy="792087"/>
          </a:xfrm>
          <a:prstGeom prst="rect">
            <a:avLst/>
          </a:prstGeom>
          <a:solidFill>
            <a:srgbClr val="FFFFFF"/>
          </a:solid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p:txBody>
          <a:bodyPr>
            <a:normAutofit fontScale="92500" lnSpcReduction="20000"/>
          </a:bodyPr>
          <a:lstStyle/>
          <a:p>
            <a:r>
              <a:rPr lang="nn-NO" sz="2300" b="1" u="sng" dirty="0"/>
              <a:t>DOMMARAR – REKRUTTERING</a:t>
            </a:r>
            <a:endParaRPr lang="nb-NO" sz="2300" dirty="0"/>
          </a:p>
          <a:p>
            <a:r>
              <a:rPr lang="nn-NO" sz="2300" dirty="0"/>
              <a:t>Ha deltakarar på dommarkurs i regi av kretsen kvart år</a:t>
            </a:r>
            <a:endParaRPr lang="nb-NO" sz="2300" dirty="0"/>
          </a:p>
          <a:p>
            <a:r>
              <a:rPr lang="nn-NO" sz="2300" b="1" u="sng" dirty="0"/>
              <a:t>Dommaransvarleg i klubben</a:t>
            </a:r>
            <a:endParaRPr lang="nb-NO" sz="2300" dirty="0"/>
          </a:p>
          <a:p>
            <a:r>
              <a:rPr lang="nn-NO" sz="2300" dirty="0"/>
              <a:t>Arrangere klubbdommarkurs x 1 per år, gjerne i samband med turnering eller Tine Fotballskule</a:t>
            </a:r>
            <a:endParaRPr lang="nb-NO" sz="2300" dirty="0"/>
          </a:p>
          <a:p>
            <a:r>
              <a:rPr lang="nn-NO" sz="2300" dirty="0"/>
              <a:t>Betale dommarane på aldersbestemt etter kretsen sine satsar</a:t>
            </a:r>
            <a:endParaRPr lang="nb-NO" sz="2300" dirty="0"/>
          </a:p>
          <a:p>
            <a:r>
              <a:rPr lang="nn-NO" sz="2300" dirty="0"/>
              <a:t>Halde dommarane med eit sett dommarklede i året</a:t>
            </a:r>
            <a:endParaRPr lang="nb-NO" sz="2300" dirty="0"/>
          </a:p>
          <a:p>
            <a:r>
              <a:rPr lang="nn-NO" sz="2300" dirty="0"/>
              <a:t>Ekstra merksemd på dommarane ved slutten av sesongen</a:t>
            </a:r>
            <a:endParaRPr lang="nb-NO" sz="2300" dirty="0"/>
          </a:p>
          <a:p>
            <a:r>
              <a:rPr lang="nn-NO" sz="2300" dirty="0"/>
              <a:t>Fadder som kan følgje opp under kamp, gje rettleiing og støtte.</a:t>
            </a:r>
            <a:endParaRPr lang="nb-NO" sz="2300" dirty="0"/>
          </a:p>
          <a:p>
            <a:r>
              <a:rPr lang="nn-NO" sz="2300" dirty="0"/>
              <a:t>Freiste å ha jentedommarar til jentekampar.</a:t>
            </a:r>
            <a:endParaRPr lang="nb-NO" sz="2300" dirty="0"/>
          </a:p>
          <a:p>
            <a:r>
              <a:rPr lang="nn-NO" sz="2300" dirty="0"/>
              <a:t>Lag kan dømme på miniputturnering som dugnad.</a:t>
            </a:r>
            <a:endParaRPr lang="nb-NO" sz="2300" dirty="0"/>
          </a:p>
          <a:p>
            <a:r>
              <a:rPr lang="nn-NO" sz="2300" dirty="0"/>
              <a:t>Bidra med dommarar inn mot </a:t>
            </a:r>
            <a:r>
              <a:rPr lang="nn-NO" sz="2300" dirty="0" err="1"/>
              <a:t>Lerum</a:t>
            </a:r>
            <a:r>
              <a:rPr lang="nn-NO" sz="2300" dirty="0"/>
              <a:t> </a:t>
            </a:r>
            <a:r>
              <a:rPr lang="nn-NO" sz="2300" dirty="0" smtClean="0"/>
              <a:t>– cup</a:t>
            </a:r>
          </a:p>
          <a:p>
            <a:endParaRPr lang="nb-NO" dirty="0"/>
          </a:p>
          <a:p>
            <a:endParaRPr lang="nb-NO" dirty="0"/>
          </a:p>
        </p:txBody>
      </p:sp>
      <p:sp>
        <p:nvSpPr>
          <p:cNvPr id="2" name="Tittel 1"/>
          <p:cNvSpPr>
            <a:spLocks noGrp="1"/>
          </p:cNvSpPr>
          <p:nvPr>
            <p:ph type="title"/>
          </p:nvPr>
        </p:nvSpPr>
        <p:spPr/>
        <p:txBody>
          <a:bodyPr/>
          <a:lstStyle/>
          <a:p>
            <a:endParaRPr lang="nb-NO" dirty="0"/>
          </a:p>
        </p:txBody>
      </p:sp>
      <p:pic>
        <p:nvPicPr>
          <p:cNvPr id="4" name="Bilde 3"/>
          <p:cNvPicPr/>
          <p:nvPr/>
        </p:nvPicPr>
        <p:blipFill>
          <a:blip r:embed="rId3" cstate="print">
            <a:lum bright="-20000" contrast="64000"/>
          </a:blip>
          <a:srcRect b="87871"/>
          <a:stretch>
            <a:fillRect/>
          </a:stretch>
        </p:blipFill>
        <p:spPr bwMode="auto">
          <a:xfrm>
            <a:off x="1259632" y="332656"/>
            <a:ext cx="6819900" cy="1080121"/>
          </a:xfrm>
          <a:prstGeom prst="rect">
            <a:avLst/>
          </a:prstGeom>
          <a:solidFill>
            <a:srgbClr val="FFFFFF"/>
          </a:solidFill>
          <a:ln w="9525">
            <a:noFill/>
            <a:miter lim="800000"/>
            <a:headEnd/>
            <a:tailEnd/>
          </a:ln>
        </p:spPr>
      </p:pic>
      <p:pic>
        <p:nvPicPr>
          <p:cNvPr id="5" name="Bilde 4"/>
          <p:cNvPicPr/>
          <p:nvPr/>
        </p:nvPicPr>
        <p:blipFill>
          <a:blip r:embed="rId4" cstate="print"/>
          <a:srcRect/>
          <a:stretch>
            <a:fillRect/>
          </a:stretch>
        </p:blipFill>
        <p:spPr bwMode="auto">
          <a:xfrm>
            <a:off x="3203848" y="5733256"/>
            <a:ext cx="2667000" cy="792087"/>
          </a:xfrm>
          <a:prstGeom prst="rect">
            <a:avLst/>
          </a:prstGeom>
          <a:solidFill>
            <a:srgbClr val="FFFFFF"/>
          </a:solidFill>
          <a:ln w="9525">
            <a:noFill/>
            <a:miter lim="800000"/>
            <a:headEnd/>
            <a:tailEnd/>
          </a:ln>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nneskelig">
  <a:themeElements>
    <a:clrScheme name="Menneskelig">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nneskelig">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Menneskelig">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40</TotalTime>
  <Words>1269</Words>
  <Application>Microsoft Office PowerPoint</Application>
  <PresentationFormat>Skjermfremvisning (4:3)</PresentationFormat>
  <Paragraphs>157</Paragraphs>
  <Slides>9</Slides>
  <Notes>9</Notes>
  <HiddenSlides>0</HiddenSlides>
  <MMClips>0</MMClips>
  <ScaleCrop>false</ScaleCrop>
  <HeadingPairs>
    <vt:vector size="4" baseType="variant">
      <vt:variant>
        <vt:lpstr>Tema</vt:lpstr>
      </vt:variant>
      <vt:variant>
        <vt:i4>1</vt:i4>
      </vt:variant>
      <vt:variant>
        <vt:lpstr>Lysbildetitler</vt:lpstr>
      </vt:variant>
      <vt:variant>
        <vt:i4>9</vt:i4>
      </vt:variant>
    </vt:vector>
  </HeadingPairs>
  <TitlesOfParts>
    <vt:vector size="10" baseType="lpstr">
      <vt:lpstr>Menneskelig</vt:lpstr>
      <vt:lpstr>SPORTSPLAN HIL FOTBALL 2014-2016</vt:lpstr>
      <vt:lpstr>Lysbilde 2</vt:lpstr>
      <vt:lpstr>Lysbilde 3</vt:lpstr>
      <vt:lpstr>Lysbilde 4</vt:lpstr>
      <vt:lpstr>Lysbilde 5</vt:lpstr>
      <vt:lpstr>Lysbilde 6</vt:lpstr>
      <vt:lpstr>Lysbilde 7</vt:lpstr>
      <vt:lpstr>Lysbilde 8</vt:lpstr>
      <vt:lpstr>Lysbilde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SPORTSPLAN HIL 2014 – 2016</dc:title>
  <dc:creator>Bruker</dc:creator>
  <cp:lastModifiedBy>Bruker</cp:lastModifiedBy>
  <cp:revision>6</cp:revision>
  <dcterms:created xsi:type="dcterms:W3CDTF">2014-03-04T15:06:11Z</dcterms:created>
  <dcterms:modified xsi:type="dcterms:W3CDTF">2014-03-04T17:50:13Z</dcterms:modified>
</cp:coreProperties>
</file>